
<file path=[Content_Types].xml><?xml version="1.0" encoding="utf-8"?>
<Types xmlns="http://schemas.openxmlformats.org/package/2006/content-types">
  <Override PartName="/ppt/notesSlides/notesSlide2.xml" ContentType="application/vnd.openxmlformats-officedocument.presentationml.notesSlide+xml"/>
  <Override PartName="/ppt/diagrams/colors22.xml" ContentType="application/vnd.openxmlformats-officedocument.drawingml.diagramColors+xml"/>
  <Override PartName="/ppt/diagrams/colors11.xml" ContentType="application/vnd.openxmlformats-officedocument.drawingml.diagramColors+xml"/>
  <Override PartName="/ppt/diagrams/data24.xml" ContentType="application/vnd.openxmlformats-officedocument.drawingml.diagramData+xml"/>
  <Override PartName="/ppt/slides/slide25.xml" ContentType="application/vnd.openxmlformats-officedocument.presentationml.slide+xml"/>
  <Override PartName="/ppt/slideLayouts/slideLayout2.xml" ContentType="application/vnd.openxmlformats-officedocument.presentationml.slideLayout+xml"/>
  <Override PartName="/ppt/diagrams/layout9.xml" ContentType="application/vnd.openxmlformats-officedocument.drawingml.diagramLayout+xml"/>
  <Override PartName="/ppt/diagrams/data13.xml" ContentType="application/vnd.openxmlformats-officedocument.drawingml.diagramData+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diagrams/quickStyle17.xml" ContentType="application/vnd.openxmlformats-officedocument.drawingml.diagramStyle+xml"/>
  <Override PartName="/ppt/diagrams/data20.xml" ContentType="application/vnd.openxmlformats-officedocument.drawingml.diagramData+xml"/>
  <Override PartName="/ppt/diagrams/drawing18.xml" ContentType="application/vnd.ms-office.drawingml.diagramDrawing+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diagrams/data6.xml" ContentType="application/vnd.openxmlformats-officedocument.drawingml.diagramData+xml"/>
  <Override PartName="/ppt/diagrams/layout17.xml" ContentType="application/vnd.openxmlformats-officedocument.drawingml.diagramLayout+xml"/>
  <Override PartName="/ppt/notesSlides/notesSlide23.xml" ContentType="application/vnd.openxmlformats-officedocument.presentationml.notesSlide+xml"/>
  <Override PartName="/ppt/diagrams/quickStyle24.xml" ContentType="application/vnd.openxmlformats-officedocument.drawingml.diagramStyle+xml"/>
  <Override PartName="/ppt/diagrams/colors8.xml" ContentType="application/vnd.openxmlformats-officedocument.drawingml.diagramColors+xml"/>
  <Override PartName="/ppt/notesSlides/notesSlide12.xml" ContentType="application/vnd.openxmlformats-officedocument.presentationml.notesSlide+xml"/>
  <Override PartName="/ppt/diagrams/quickStyle13.xml" ContentType="application/vnd.openxmlformats-officedocument.drawingml.diagramStyle+xml"/>
  <Override PartName="/ppt/notesSlides/notesSlide30.xml" ContentType="application/vnd.openxmlformats-officedocument.presentationml.notesSlide+xml"/>
  <Override PartName="/ppt/diagrams/drawing14.xml" ContentType="application/vnd.ms-office.drawingml.diagramDrawing+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diagrams/layout13.xml" ContentType="application/vnd.openxmlformats-officedocument.drawingml.diagramLayout+xml"/>
  <Override PartName="/ppt/diagrams/quickStyle20.xml" ContentType="application/vnd.openxmlformats-officedocument.drawingml.diagramStyle+xml"/>
  <Override PartName="/ppt/diagrams/layout24.xml" ContentType="application/vnd.openxmlformats-officedocument.drawingml.diagramLayout+xml"/>
  <Override PartName="/ppt/diagrams/drawing21.xml" ContentType="application/vnd.ms-office.drawingml.diagramDrawing+xml"/>
  <Override PartName="/ppt/diagrams/drawing7.xml" ContentType="application/vnd.ms-office.drawingml.diagramDrawing+xml"/>
  <Override PartName="/ppt/slides/slide9.xml" ContentType="application/vnd.openxmlformats-officedocument.presentationml.slide+xml"/>
  <Override PartName="/ppt/viewProps.xml" ContentType="application/vnd.openxmlformats-officedocument.presentationml.viewProps+xml"/>
  <Override PartName="/ppt/diagrams/colors4.xml" ContentType="application/vnd.openxmlformats-officedocument.drawingml.diagramColors+xml"/>
  <Override PartName="/ppt/diagrams/quickStyle7.xml" ContentType="application/vnd.openxmlformats-officedocument.drawingml.diagramStyle+xml"/>
  <Override PartName="/ppt/diagrams/colors16.xml" ContentType="application/vnd.openxmlformats-officedocument.drawingml.diagramColors+xml"/>
  <Override PartName="/ppt/diagrams/data18.xml" ContentType="application/vnd.openxmlformats-officedocument.drawingml.diagramData+xml"/>
  <Override PartName="/ppt/diagrams/drawing10.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diagrams/colors12.xml" ContentType="application/vnd.openxmlformats-officedocument.drawingml.diagramColors+xml"/>
  <Override PartName="/ppt/diagrams/layout20.xml" ContentType="application/vnd.openxmlformats-officedocument.drawingml.diagramLayout+xml"/>
  <Override PartName="/ppt/diagrams/colors23.xml" ContentType="application/vnd.openxmlformats-officedocument.drawingml.diagramColors+xml"/>
  <Override PartName="/ppt/diagrams/drawing3.xml" ContentType="application/vnd.ms-office.drawingml.diagramDrawing+xml"/>
  <Override PartName="/ppt/slides/slide2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diagrams/quickStyle3.xml" ContentType="application/vnd.openxmlformats-officedocument.drawingml.diagramStyle+xml"/>
  <Override PartName="/ppt/diagrams/data14.xml" ContentType="application/vnd.openxmlformats-officedocument.drawingml.diagramData+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diagrams/data21.xml" ContentType="application/vnd.openxmlformats-officedocument.drawingml.diagramData+xml"/>
  <Override PartName="/ppt/notesSlides/notesSlide28.xml" ContentType="application/vnd.openxmlformats-officedocument.presentationml.notesSlide+xml"/>
  <Override PartName="/ppt/diagrams/drawing19.xml" ContentType="application/vnd.ms-office.drawingml.diagramDrawing+xml"/>
  <Override PartName="/ppt/presentation.xml" ContentType="application/vnd.openxmlformats-officedocument.presentationml.slideshow.main+xml"/>
  <Override PartName="/ppt/slides/slide22.xml" ContentType="application/vnd.openxmlformats-officedocument.presentationml.slide+xml"/>
  <Override PartName="/ppt/diagrams/layout6.xml" ContentType="application/vnd.openxmlformats-officedocument.drawingml.diagramLayout+xml"/>
  <Override PartName="/ppt/diagrams/data10.xml" ContentType="application/vnd.openxmlformats-officedocument.drawingml.diagramData+xml"/>
  <Override PartName="/ppt/diagrams/quickStyle18.xml" ContentType="application/vnd.openxmlformats-officedocument.drawingml.diagramStyl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diagrams/data7.xml" ContentType="application/vnd.openxmlformats-officedocument.drawingml.diagramData+xml"/>
  <Override PartName="/ppt/diagrams/colors9.xml" ContentType="application/vnd.openxmlformats-officedocument.drawingml.diagramColors+xml"/>
  <Override PartName="/ppt/notesSlides/notesSlide13.xml" ContentType="application/vnd.openxmlformats-officedocument.presentationml.notesSlide+xml"/>
  <Override PartName="/ppt/diagrams/quickStyle14.xml" ContentType="application/vnd.openxmlformats-officedocument.drawingml.diagramStyle+xml"/>
  <Override PartName="/ppt/diagrams/layout18.xml" ContentType="application/vnd.openxmlformats-officedocument.drawingml.diagramLayout+xml"/>
  <Override PartName="/ppt/diagrams/drawing15.xml" ContentType="application/vnd.ms-office.drawingml.diagramDrawing+xml"/>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20.xml" ContentType="application/vnd.openxmlformats-officedocument.presentationml.notesSlide+xml"/>
  <Override PartName="/ppt/diagrams/drawing8.xml" ContentType="application/vnd.ms-office.drawingml.diagramDrawing+xml"/>
  <Override PartName="/ppt/diagrams/data3.xml" ContentType="application/vnd.openxmlformats-officedocument.drawingml.diagramData+xml"/>
  <Override PartName="/ppt/diagrams/colors5.xml" ContentType="application/vnd.openxmlformats-officedocument.drawingml.diagramColors+xml"/>
  <Override PartName="/ppt/diagrams/quickStyle8.xml" ContentType="application/vnd.openxmlformats-officedocument.drawingml.diagramStyle+xml"/>
  <Override PartName="/ppt/diagrams/quickStyle10.xml" ContentType="application/vnd.openxmlformats-officedocument.drawingml.diagramStyle+xml"/>
  <Override PartName="/ppt/diagrams/layout14.xml" ContentType="application/vnd.openxmlformats-officedocument.drawingml.diagramLayout+xml"/>
  <Override PartName="/ppt/diagrams/colors17.xml" ContentType="application/vnd.openxmlformats-officedocument.drawingml.diagramColors+xml"/>
  <Override PartName="/ppt/diagrams/quickStyle21.xml" ContentType="application/vnd.openxmlformats-officedocument.drawingml.diagramStyle+xml"/>
  <Override PartName="/ppt/diagrams/drawing11.xml" ContentType="application/vnd.ms-office.drawingml.diagramDrawing+xml"/>
  <Override PartName="/ppt/diagrams/drawing22.xml" ContentType="application/vnd.ms-office.drawingml.diagramDrawing+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diagrams/data19.xml" ContentType="application/vnd.openxmlformats-officedocument.drawingml.diagramData+xml"/>
  <Override PartName="/ppt/diagrams/layout21.xml" ContentType="application/vnd.openxmlformats-officedocument.drawingml.diagramLayout+xml"/>
  <Override PartName="/ppt/diagrams/colors24.xml" ContentType="application/vnd.openxmlformats-officedocument.drawingml.diagramColors+xml"/>
  <Override PartName="/docProps/core.xml" ContentType="application/vnd.openxmlformats-package.core-properties+xml"/>
  <Override PartName="/ppt/diagrams/drawing4.xml" ContentType="application/vnd.ms-office.drawingml.diagramDrawing+xml"/>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diagrams/colors13.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diagrams/data15.xml" ContentType="application/vnd.openxmlformats-officedocument.drawingml.diagramData+xml"/>
  <Override PartName="/ppt/diagrams/colors20.xml" ContentType="application/vnd.openxmlformats-officedocument.drawingml.diagramColors+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diagrams/data11.xml" ContentType="application/vnd.openxmlformats-officedocument.drawingml.diagramData+xml"/>
  <Override PartName="/ppt/notesSlides/notesSlide18.xml" ContentType="application/vnd.openxmlformats-officedocument.presentationml.notesSlide+xml"/>
  <Override PartName="/ppt/diagrams/quickStyle19.xml" ContentType="application/vnd.openxmlformats-officedocument.drawingml.diagramStyle+xml"/>
  <Override PartName="/ppt/diagrams/data22.xml" ContentType="application/vnd.openxmlformats-officedocument.drawingml.diagramData+xml"/>
  <Default Extension="rels" ContentType="application/vnd.openxmlformats-package.relationships+xml"/>
  <Override PartName="/ppt/slides/slide23.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notesSlides/notesSlide14.xml" ContentType="application/vnd.openxmlformats-officedocument.presentationml.notesSlide+xml"/>
  <Override PartName="/ppt/diagrams/quickStyle15.xml" ContentType="application/vnd.openxmlformats-officedocument.drawingml.diagramStyle+xml"/>
  <Override PartName="/ppt/diagrams/layout19.xml" ContentType="application/vnd.openxmlformats-officedocument.drawingml.diagramLayout+xml"/>
  <Override PartName="/ppt/diagrams/drawing16.xml" ContentType="application/vnd.ms-office.drawingml.diagramDrawing+xml"/>
  <Override PartName="/ppt/diagrams/layout3.xml" ContentType="application/vnd.openxmlformats-officedocument.drawingml.diagramLayout+xml"/>
  <Override PartName="/ppt/diagrams/data4.xml" ContentType="application/vnd.openxmlformats-officedocument.drawingml.diagramData+xml"/>
  <Override PartName="/ppt/notesSlides/notesSlide9.xml" ContentType="application/vnd.openxmlformats-officedocument.presentationml.notesSlide+xml"/>
  <Override PartName="/ppt/diagrams/layout15.xml" ContentType="application/vnd.openxmlformats-officedocument.drawingml.diagramLayout+xml"/>
  <Override PartName="/ppt/notesSlides/notesSlide21.xml" ContentType="application/vnd.openxmlformats-officedocument.presentationml.notesSlide+xml"/>
  <Override PartName="/ppt/diagrams/quickStyle22.xml" ContentType="application/vnd.openxmlformats-officedocument.drawingml.diagramStyle+xml"/>
  <Override PartName="/ppt/diagrams/drawing23.xml" ContentType="application/vnd.ms-office.drawingml.diagramDrawing+xml"/>
  <Override PartName="/ppt/diagrams/drawing9.xml" ContentType="application/vnd.ms-office.drawingml.diagramDrawing+xml"/>
  <Override PartName="/ppt/diagrams/colors6.xml" ContentType="application/vnd.openxmlformats-officedocument.drawingml.diagramColors+xml"/>
  <Override PartName="/ppt/notesSlides/notesSlide10.xml" ContentType="application/vnd.openxmlformats-officedocument.presentationml.notesSlide+xml"/>
  <Override PartName="/ppt/diagrams/quickStyle9.xml" ContentType="application/vnd.openxmlformats-officedocument.drawingml.diagramStyle+xml"/>
  <Override PartName="/ppt/diagrams/quickStyle11.xml" ContentType="application/vnd.openxmlformats-officedocument.drawingml.diagramStyle+xml"/>
  <Override PartName="/ppt/diagrams/colors18.xml" ContentType="application/vnd.openxmlformats-officedocument.drawingml.diagramColors+xml"/>
  <Override PartName="/ppt/diagrams/drawing12.xml" ContentType="application/vnd.ms-office.drawingml.diagramDrawing+xml"/>
  <Override PartName="/ppt/slides/slide7.xml" ContentType="application/vnd.openxmlformats-officedocument.presentationml.slide+xml"/>
  <Override PartName="/ppt/notesSlides/notesSlide5.xml" ContentType="application/vnd.openxmlformats-officedocument.presentationml.notesSlide+xml"/>
  <Override PartName="/ppt/diagrams/layout11.xml" ContentType="application/vnd.openxmlformats-officedocument.drawingml.diagramLayout+xml"/>
  <Override PartName="/ppt/diagrams/colors14.xml" ContentType="application/vnd.openxmlformats-officedocument.drawingml.diagramColors+xml"/>
  <Override PartName="/ppt/diagrams/layout22.xml" ContentType="application/vnd.openxmlformats-officedocument.drawingml.diagramLayout+xml"/>
  <Override PartName="/ppt/diagrams/drawing5.xml" ContentType="application/vnd.ms-office.drawingml.diagramDrawing+xml"/>
  <Override PartName="/ppt/slides/slide28.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diagrams/data16.xml" ContentType="application/vnd.openxmlformats-officedocument.drawingml.diagramData+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diagrams/colors10.xml" ContentType="application/vnd.openxmlformats-officedocument.drawingml.diagramColors+xml"/>
  <Override PartName="/ppt/notesSlides/notesSlide19.xml" ContentType="application/vnd.openxmlformats-officedocument.presentationml.notesSlide+xml"/>
  <Override PartName="/ppt/diagrams/colors21.xml" ContentType="application/vnd.openxmlformats-officedocument.drawingml.diagramColors+xml"/>
  <Override PartName="/ppt/diagrams/data23.xml" ContentType="application/vnd.openxmlformats-officedocument.drawingml.diagramData+xml"/>
  <Override PartName="/ppt/diagrams/drawing1.xml" ContentType="application/vnd.ms-office.drawingml.diagramDrawing+xml"/>
  <Override PartName="/ppt/slides/slide24.xml" ContentType="application/vnd.openxmlformats-officedocument.presentationml.slide+xml"/>
  <Override PartName="/ppt/diagrams/quickStyle1.xml" ContentType="application/vnd.openxmlformats-officedocument.drawingml.diagramStyle+xml"/>
  <Default Extension="jpeg" ContentType="image/jpeg"/>
  <Override PartName="/ppt/diagrams/layout8.xml" ContentType="application/vnd.openxmlformats-officedocument.drawingml.diagramLayout+xml"/>
  <Override PartName="/ppt/diagrams/data12.xml" ContentType="application/vnd.openxmlformats-officedocument.drawingml.diagramData+xml"/>
  <Override PartName="/ppt/slides/slide13.xml" ContentType="application/vnd.openxmlformats-officedocument.presentationml.slide+xml"/>
  <Override PartName="/ppt/slideLayouts/slideLayout1.xml" ContentType="application/vnd.openxmlformats-officedocument.presentationml.slideLayout+xml"/>
  <Override PartName="/ppt/diagrams/data9.xml" ContentType="application/vnd.openxmlformats-officedocument.drawingml.diagramData+xml"/>
  <Override PartName="/ppt/notesSlides/notesSlide15.xml" ContentType="application/vnd.openxmlformats-officedocument.presentationml.notesSlide+xml"/>
  <Override PartName="/ppt/diagrams/quickStyle16.xml" ContentType="application/vnd.openxmlformats-officedocument.drawingml.diagramStyle+xml"/>
  <Override PartName="/ppt/notesSlides/notesSlide26.xml" ContentType="application/vnd.openxmlformats-officedocument.presentationml.notesSlide+xml"/>
  <Override PartName="/ppt/diagrams/drawing17.xml" ContentType="application/vnd.ms-office.drawingml.diagramDrawing+xml"/>
  <Override PartName="/ppt/slides/slide20.xml" ContentType="application/vnd.openxmlformats-officedocument.presentationml.slide+xml"/>
  <Override PartName="/ppt/diagrams/layout4.xml" ContentType="application/vnd.openxmlformats-officedocument.drawingml.diagramLayout+xml"/>
  <Override PartName="/ppt/notesSlides/notesSlide22.xml" ContentType="application/vnd.openxmlformats-officedocument.presentationml.notesSlide+xml"/>
  <Override PartName="/ppt/diagrams/data5.xml" ContentType="application/vnd.openxmlformats-officedocument.drawingml.diagramData+xml"/>
  <Override PartName="/ppt/diagrams/colors7.xml" ContentType="application/vnd.openxmlformats-officedocument.drawingml.diagramColors+xml"/>
  <Override PartName="/ppt/notesSlides/notesSlide11.xml" ContentType="application/vnd.openxmlformats-officedocument.presentationml.notesSlide+xml"/>
  <Override PartName="/ppt/diagrams/quickStyle12.xml" ContentType="application/vnd.openxmlformats-officedocument.drawingml.diagramStyle+xml"/>
  <Override PartName="/ppt/diagrams/layout16.xml" ContentType="application/vnd.openxmlformats-officedocument.drawingml.diagramLayout+xml"/>
  <Override PartName="/ppt/diagrams/colors19.xml" ContentType="application/vnd.openxmlformats-officedocument.drawingml.diagramColors+xml"/>
  <Override PartName="/ppt/diagrams/quickStyle23.xml" ContentType="application/vnd.openxmlformats-officedocument.drawingml.diagramStyle+xml"/>
  <Override PartName="/ppt/diagrams/drawing13.xml" ContentType="application/vnd.ms-office.drawingml.diagramDrawing+xml"/>
  <Override PartName="/ppt/diagrams/drawing24.xml" ContentType="application/vnd.ms-office.drawingml.diagramDrawing+xml"/>
  <Override PartName="/ppt/notesSlides/notesSlide6.xml" ContentType="application/vnd.openxmlformats-officedocument.presentationml.notesSlide+xml"/>
  <Override PartName="/ppt/diagrams/layout23.xml" ContentType="application/vnd.openxmlformats-officedocument.drawingml.diagramLayout+xml"/>
  <Override PartName="/ppt/diagrams/drawing6.xml" ContentType="application/vnd.ms-office.drawingml.diagramDrawing+xml"/>
  <Override PartName="/ppt/diagrams/drawing20.xml" ContentType="application/vnd.ms-office.drawingml.diagramDrawing+xml"/>
  <Override PartName="/ppt/slides/slide8.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ppt/diagrams/layout12.xml" ContentType="application/vnd.openxmlformats-officedocument.drawingml.diagramLayout+xml"/>
  <Override PartName="/ppt/diagrams/colors15.xml" ContentType="application/vnd.openxmlformats-officedocument.drawingml.diagramColors+xml"/>
  <Default Extension="jpg" ContentType="image/jpeg"/>
  <Override PartName="/ppt/slides/slide29.xml" ContentType="application/vnd.openxmlformats-officedocument.presentationml.slide+xml"/>
  <Override PartName="/ppt/diagrams/data17.xml" ContentType="application/vnd.openxmlformats-officedocument.drawingml.diagramData+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theme/theme1.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Lst>
  <p:notesMasterIdLst>
    <p:notesMasterId r:id="rId32"/>
  </p:notesMasterIdLst>
  <p:handoutMasterIdLst>
    <p:handoutMasterId r:id="rId33"/>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71" r:id="rId16"/>
    <p:sldId id="283" r:id="rId17"/>
    <p:sldId id="272" r:id="rId18"/>
    <p:sldId id="275" r:id="rId19"/>
    <p:sldId id="276" r:id="rId20"/>
    <p:sldId id="277" r:id="rId21"/>
    <p:sldId id="284" r:id="rId22"/>
    <p:sldId id="279" r:id="rId23"/>
    <p:sldId id="280" r:id="rId24"/>
    <p:sldId id="281" r:id="rId25"/>
    <p:sldId id="273" r:id="rId26"/>
    <p:sldId id="274" r:id="rId27"/>
    <p:sldId id="285" r:id="rId28"/>
    <p:sldId id="286" r:id="rId29"/>
    <p:sldId id="287" r:id="rId30"/>
    <p:sldId id="282"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6" d="100"/>
          <a:sy n="76" d="100"/>
        </p:scale>
        <p:origin x="-336" y="12"/>
      </p:cViewPr>
      <p:guideLst>
        <p:guide orient="horz" pos="2160"/>
        <p:guide pos="2880"/>
        <p:guide pos="288"/>
        <p:guide pos="5472"/>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iagrams/_rels/data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image" Target="../media/image6.jpeg"/></Relationships>
</file>

<file path=ppt/diagrams/_rels/data8.xml.rels><?xml version="1.0" encoding="UTF-8" standalone="yes"?>
<Relationships xmlns="http://schemas.openxmlformats.org/package/2006/relationships"><Relationship Id="rId1" Type="http://schemas.openxmlformats.org/officeDocument/2006/relationships/image" Target="../media/image8.jpeg"/></Relationships>
</file>

<file path=ppt/diagrams/_rels/data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image" Target="../media/image11.jpeg"/><Relationship Id="rId4" Type="http://schemas.openxmlformats.org/officeDocument/2006/relationships/image" Target="../media/image14.jpeg"/></Relationships>
</file>

<file path=ppt/diagrams/_rels/drawing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image" Target="../media/image61.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4">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5">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1#6">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1#7">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1#8">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1#9">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1#10">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1#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1#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8C18F1A-5F98-4909-A31A-96D509A53E3E}" type="doc">
      <dgm:prSet loTypeId="urn:microsoft.com/office/officeart/2005/8/layout/vList2" loCatId="list" qsTypeId="urn:microsoft.com/office/officeart/2005/8/quickstyle/simple2" qsCatId="simple" csTypeId="urn:microsoft.com/office/officeart/2005/8/colors/accent1_2" csCatId="accent1" phldr="1"/>
      <dgm:spPr/>
      <dgm:t>
        <a:bodyPr/>
        <a:lstStyle/>
        <a:p>
          <a:endParaRPr lang="en-US"/>
        </a:p>
      </dgm:t>
    </dgm:pt>
    <dgm:pt modelId="{E263746F-E203-48DA-971D-5D81792C9BC1}">
      <dgm:prSet custT="1"/>
      <dgm:spPr/>
      <dgm:t>
        <a:bodyPr/>
        <a:lstStyle/>
        <a:p>
          <a:pPr rtl="0"/>
          <a:r>
            <a:rPr lang="en-US" sz="1800" smtClean="0"/>
            <a:t>Title I of the ADA protects individuals from employment discrimination on the basis of disability. </a:t>
          </a:r>
          <a:endParaRPr lang="en-US" sz="1800"/>
        </a:p>
      </dgm:t>
    </dgm:pt>
    <dgm:pt modelId="{17D65D1D-DFC9-4653-978A-F6445DE6FAE6}" type="parTrans" cxnId="{513BD5BE-FFBE-447B-9E08-025294C3365C}">
      <dgm:prSet/>
      <dgm:spPr/>
      <dgm:t>
        <a:bodyPr/>
        <a:lstStyle/>
        <a:p>
          <a:endParaRPr lang="en-US" sz="1400"/>
        </a:p>
      </dgm:t>
    </dgm:pt>
    <dgm:pt modelId="{2FA27030-D45F-4020-BACB-0AD64CB91B38}" type="sibTrans" cxnId="{513BD5BE-FFBE-447B-9E08-025294C3365C}">
      <dgm:prSet/>
      <dgm:spPr/>
      <dgm:t>
        <a:bodyPr/>
        <a:lstStyle/>
        <a:p>
          <a:endParaRPr lang="en-US" sz="1400"/>
        </a:p>
      </dgm:t>
    </dgm:pt>
    <dgm:pt modelId="{1056423E-C8DA-45BE-951D-BFDF527F6B93}">
      <dgm:prSet custT="1"/>
      <dgm:spPr>
        <a:solidFill>
          <a:schemeClr val="accent3"/>
        </a:solidFill>
      </dgm:spPr>
      <dgm:t>
        <a:bodyPr/>
        <a:lstStyle/>
        <a:p>
          <a:pPr rtl="0"/>
          <a:r>
            <a:rPr lang="en-US" sz="1800" smtClean="0"/>
            <a:t>Discrimination occurs when: </a:t>
          </a:r>
          <a:endParaRPr lang="en-US" sz="1800"/>
        </a:p>
      </dgm:t>
    </dgm:pt>
    <dgm:pt modelId="{EFD36AF3-A984-4BCA-A89E-595A97F3EC12}" type="parTrans" cxnId="{9824A19B-8019-4063-8E84-0288A486D15F}">
      <dgm:prSet/>
      <dgm:spPr/>
      <dgm:t>
        <a:bodyPr/>
        <a:lstStyle/>
        <a:p>
          <a:endParaRPr lang="en-US" sz="1400"/>
        </a:p>
      </dgm:t>
    </dgm:pt>
    <dgm:pt modelId="{E7C15B22-EFD5-44DF-8971-5D51625B18CE}" type="sibTrans" cxnId="{9824A19B-8019-4063-8E84-0288A486D15F}">
      <dgm:prSet/>
      <dgm:spPr/>
      <dgm:t>
        <a:bodyPr/>
        <a:lstStyle/>
        <a:p>
          <a:endParaRPr lang="en-US" sz="1400"/>
        </a:p>
      </dgm:t>
    </dgm:pt>
    <dgm:pt modelId="{111F4E62-778F-4954-8031-F95BBCF30544}">
      <dgm:prSet custT="1"/>
      <dgm:spPr/>
      <dgm:t>
        <a:bodyPr/>
        <a:lstStyle/>
        <a:p>
          <a:pPr rtl="0">
            <a:lnSpc>
              <a:spcPct val="100000"/>
            </a:lnSpc>
          </a:pPr>
          <a:r>
            <a:rPr lang="en-US" sz="1600" dirty="0" smtClean="0"/>
            <a:t>a covered employer or other entity treats an applicant or employee less favorably because she has a disability or a history of a disability, or because she is believed to have physical or mental impairment. </a:t>
          </a:r>
          <a:endParaRPr lang="en-US" sz="1600" dirty="0"/>
        </a:p>
      </dgm:t>
    </dgm:pt>
    <dgm:pt modelId="{6737DEE2-B7C5-471E-B951-86A84937B512}" type="parTrans" cxnId="{AEA17351-CFF6-4334-B793-DED47DF500B5}">
      <dgm:prSet/>
      <dgm:spPr/>
      <dgm:t>
        <a:bodyPr/>
        <a:lstStyle/>
        <a:p>
          <a:endParaRPr lang="en-US" sz="1400"/>
        </a:p>
      </dgm:t>
    </dgm:pt>
    <dgm:pt modelId="{9D81D200-9542-4CF8-AFD7-144EDFD89A37}" type="sibTrans" cxnId="{AEA17351-CFF6-4334-B793-DED47DF500B5}">
      <dgm:prSet/>
      <dgm:spPr/>
      <dgm:t>
        <a:bodyPr/>
        <a:lstStyle/>
        <a:p>
          <a:endParaRPr lang="en-US" sz="1400"/>
        </a:p>
      </dgm:t>
    </dgm:pt>
    <dgm:pt modelId="{C53CED1B-CCC7-43DE-9DD8-510D011C116B}">
      <dgm:prSet custT="1"/>
      <dgm:spPr/>
      <dgm:t>
        <a:bodyPr/>
        <a:lstStyle/>
        <a:p>
          <a:pPr rtl="0">
            <a:lnSpc>
              <a:spcPct val="100000"/>
            </a:lnSpc>
          </a:pPr>
          <a:r>
            <a:rPr lang="en-US" sz="1600" dirty="0" smtClean="0"/>
            <a:t>the application of qualification standards, tests, or other selection criteria that screen out an individual with a disability or a class of individuals with a disability, unless that standard or test is shown to be job related for the position in question and consistent with business necessity. </a:t>
          </a:r>
          <a:endParaRPr lang="en-US" sz="1600" dirty="0"/>
        </a:p>
      </dgm:t>
    </dgm:pt>
    <dgm:pt modelId="{EA9C266C-C930-4F39-A91C-F8A41B445945}" type="parTrans" cxnId="{02A787BA-1E84-4000-B55D-100D909528B7}">
      <dgm:prSet/>
      <dgm:spPr/>
      <dgm:t>
        <a:bodyPr/>
        <a:lstStyle/>
        <a:p>
          <a:endParaRPr lang="en-US" sz="1400"/>
        </a:p>
      </dgm:t>
    </dgm:pt>
    <dgm:pt modelId="{051B5250-C04F-4A6A-BE3A-C0105D57F7FF}" type="sibTrans" cxnId="{02A787BA-1E84-4000-B55D-100D909528B7}">
      <dgm:prSet/>
      <dgm:spPr/>
      <dgm:t>
        <a:bodyPr/>
        <a:lstStyle/>
        <a:p>
          <a:endParaRPr lang="en-US" sz="1400"/>
        </a:p>
      </dgm:t>
    </dgm:pt>
    <dgm:pt modelId="{59AD14D8-9FC1-4B08-9A18-6CFC188AFFFE}" type="pres">
      <dgm:prSet presAssocID="{38C18F1A-5F98-4909-A31A-96D509A53E3E}" presName="linear" presStyleCnt="0">
        <dgm:presLayoutVars>
          <dgm:animLvl val="lvl"/>
          <dgm:resizeHandles val="exact"/>
        </dgm:presLayoutVars>
      </dgm:prSet>
      <dgm:spPr/>
      <dgm:t>
        <a:bodyPr/>
        <a:lstStyle/>
        <a:p>
          <a:endParaRPr lang="en-US"/>
        </a:p>
      </dgm:t>
    </dgm:pt>
    <dgm:pt modelId="{79AE1457-3D4A-476E-871C-5D614E5D1641}" type="pres">
      <dgm:prSet presAssocID="{E263746F-E203-48DA-971D-5D81792C9BC1}" presName="parentText" presStyleLbl="node1" presStyleIdx="0" presStyleCnt="2">
        <dgm:presLayoutVars>
          <dgm:chMax val="0"/>
          <dgm:bulletEnabled val="1"/>
        </dgm:presLayoutVars>
      </dgm:prSet>
      <dgm:spPr/>
      <dgm:t>
        <a:bodyPr/>
        <a:lstStyle/>
        <a:p>
          <a:endParaRPr lang="en-US"/>
        </a:p>
      </dgm:t>
    </dgm:pt>
    <dgm:pt modelId="{00ED3388-591E-45AE-A121-170228EF6CDC}" type="pres">
      <dgm:prSet presAssocID="{2FA27030-D45F-4020-BACB-0AD64CB91B38}" presName="spacer" presStyleCnt="0"/>
      <dgm:spPr/>
    </dgm:pt>
    <dgm:pt modelId="{F6192C21-F9BB-4BCC-A21C-B72B4D01D060}" type="pres">
      <dgm:prSet presAssocID="{1056423E-C8DA-45BE-951D-BFDF527F6B93}" presName="parentText" presStyleLbl="node1" presStyleIdx="1" presStyleCnt="2" custLinFactNeighborY="-3968">
        <dgm:presLayoutVars>
          <dgm:chMax val="0"/>
          <dgm:bulletEnabled val="1"/>
        </dgm:presLayoutVars>
      </dgm:prSet>
      <dgm:spPr/>
      <dgm:t>
        <a:bodyPr/>
        <a:lstStyle/>
        <a:p>
          <a:endParaRPr lang="en-US"/>
        </a:p>
      </dgm:t>
    </dgm:pt>
    <dgm:pt modelId="{1AD9AD0C-E6D7-42CD-8FD2-637186E82177}" type="pres">
      <dgm:prSet presAssocID="{1056423E-C8DA-45BE-951D-BFDF527F6B93}" presName="childText" presStyleLbl="revTx" presStyleIdx="0" presStyleCnt="1" custLinFactNeighborY="5820">
        <dgm:presLayoutVars>
          <dgm:bulletEnabled val="1"/>
        </dgm:presLayoutVars>
      </dgm:prSet>
      <dgm:spPr/>
      <dgm:t>
        <a:bodyPr/>
        <a:lstStyle/>
        <a:p>
          <a:endParaRPr lang="en-US"/>
        </a:p>
      </dgm:t>
    </dgm:pt>
  </dgm:ptLst>
  <dgm:cxnLst>
    <dgm:cxn modelId="{40D4EB34-7BD9-405A-8A95-2224FD1CE1BA}" type="presOf" srcId="{E263746F-E203-48DA-971D-5D81792C9BC1}" destId="{79AE1457-3D4A-476E-871C-5D614E5D1641}" srcOrd="0" destOrd="0" presId="urn:microsoft.com/office/officeart/2005/8/layout/vList2"/>
    <dgm:cxn modelId="{513BD5BE-FFBE-447B-9E08-025294C3365C}" srcId="{38C18F1A-5F98-4909-A31A-96D509A53E3E}" destId="{E263746F-E203-48DA-971D-5D81792C9BC1}" srcOrd="0" destOrd="0" parTransId="{17D65D1D-DFC9-4653-978A-F6445DE6FAE6}" sibTransId="{2FA27030-D45F-4020-BACB-0AD64CB91B38}"/>
    <dgm:cxn modelId="{9824A19B-8019-4063-8E84-0288A486D15F}" srcId="{38C18F1A-5F98-4909-A31A-96D509A53E3E}" destId="{1056423E-C8DA-45BE-951D-BFDF527F6B93}" srcOrd="1" destOrd="0" parTransId="{EFD36AF3-A984-4BCA-A89E-595A97F3EC12}" sibTransId="{E7C15B22-EFD5-44DF-8971-5D51625B18CE}"/>
    <dgm:cxn modelId="{02A787BA-1E84-4000-B55D-100D909528B7}" srcId="{1056423E-C8DA-45BE-951D-BFDF527F6B93}" destId="{C53CED1B-CCC7-43DE-9DD8-510D011C116B}" srcOrd="1" destOrd="0" parTransId="{EA9C266C-C930-4F39-A91C-F8A41B445945}" sibTransId="{051B5250-C04F-4A6A-BE3A-C0105D57F7FF}"/>
    <dgm:cxn modelId="{FBEB7FAA-C923-4D2F-A3FE-AAB5CDDC1096}" type="presOf" srcId="{1056423E-C8DA-45BE-951D-BFDF527F6B93}" destId="{F6192C21-F9BB-4BCC-A21C-B72B4D01D060}" srcOrd="0" destOrd="0" presId="urn:microsoft.com/office/officeart/2005/8/layout/vList2"/>
    <dgm:cxn modelId="{42CFCFEA-EA01-463C-8BF7-851EABA65EDC}" type="presOf" srcId="{38C18F1A-5F98-4909-A31A-96D509A53E3E}" destId="{59AD14D8-9FC1-4B08-9A18-6CFC188AFFFE}" srcOrd="0" destOrd="0" presId="urn:microsoft.com/office/officeart/2005/8/layout/vList2"/>
    <dgm:cxn modelId="{AEA17351-CFF6-4334-B793-DED47DF500B5}" srcId="{1056423E-C8DA-45BE-951D-BFDF527F6B93}" destId="{111F4E62-778F-4954-8031-F95BBCF30544}" srcOrd="0" destOrd="0" parTransId="{6737DEE2-B7C5-471E-B951-86A84937B512}" sibTransId="{9D81D200-9542-4CF8-AFD7-144EDFD89A37}"/>
    <dgm:cxn modelId="{D2172666-ABD0-4DCA-AFD1-CB876C2A7575}" type="presOf" srcId="{C53CED1B-CCC7-43DE-9DD8-510D011C116B}" destId="{1AD9AD0C-E6D7-42CD-8FD2-637186E82177}" srcOrd="0" destOrd="1" presId="urn:microsoft.com/office/officeart/2005/8/layout/vList2"/>
    <dgm:cxn modelId="{58EEEBCC-13E3-4C38-A887-889EC4623984}" type="presOf" srcId="{111F4E62-778F-4954-8031-F95BBCF30544}" destId="{1AD9AD0C-E6D7-42CD-8FD2-637186E82177}" srcOrd="0" destOrd="0" presId="urn:microsoft.com/office/officeart/2005/8/layout/vList2"/>
    <dgm:cxn modelId="{EDA28B86-4DEB-4CF3-ABDF-8CEB71D407EB}" type="presParOf" srcId="{59AD14D8-9FC1-4B08-9A18-6CFC188AFFFE}" destId="{79AE1457-3D4A-476E-871C-5D614E5D1641}" srcOrd="0" destOrd="0" presId="urn:microsoft.com/office/officeart/2005/8/layout/vList2"/>
    <dgm:cxn modelId="{32D27489-4F40-4CC0-8995-C22D360AB814}" type="presParOf" srcId="{59AD14D8-9FC1-4B08-9A18-6CFC188AFFFE}" destId="{00ED3388-591E-45AE-A121-170228EF6CDC}" srcOrd="1" destOrd="0" presId="urn:microsoft.com/office/officeart/2005/8/layout/vList2"/>
    <dgm:cxn modelId="{75B9C049-A517-4C3F-ADE6-07DF4355F008}" type="presParOf" srcId="{59AD14D8-9FC1-4B08-9A18-6CFC188AFFFE}" destId="{F6192C21-F9BB-4BCC-A21C-B72B4D01D060}" srcOrd="2" destOrd="0" presId="urn:microsoft.com/office/officeart/2005/8/layout/vList2"/>
    <dgm:cxn modelId="{94AEDB7F-E970-48A4-AD87-DA6B99187942}" type="presParOf" srcId="{59AD14D8-9FC1-4B08-9A18-6CFC188AFFFE}" destId="{1AD9AD0C-E6D7-42CD-8FD2-637186E82177}" srcOrd="3"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9550A8D-75E5-4304-BACF-C281C797A801}" type="doc">
      <dgm:prSet loTypeId="urn:microsoft.com/office/officeart/2005/8/layout/list1" loCatId="list" qsTypeId="urn:microsoft.com/office/officeart/2005/8/quickstyle/simple2" qsCatId="simple" csTypeId="urn:microsoft.com/office/officeart/2005/8/colors/accent2_2" csCatId="accent2" phldr="1"/>
      <dgm:spPr/>
      <dgm:t>
        <a:bodyPr/>
        <a:lstStyle/>
        <a:p>
          <a:endParaRPr lang="en-US"/>
        </a:p>
      </dgm:t>
    </dgm:pt>
    <dgm:pt modelId="{BB5A7E0D-A706-4241-ABED-0DA02DE22B24}">
      <dgm:prSet custT="1"/>
      <dgm:spPr/>
      <dgm:t>
        <a:bodyPr/>
        <a:lstStyle/>
        <a:p>
          <a:pPr rtl="0">
            <a:lnSpc>
              <a:spcPct val="100000"/>
            </a:lnSpc>
          </a:pPr>
          <a:r>
            <a:rPr lang="en-US" sz="2000" dirty="0" smtClean="0"/>
            <a:t>ADA defines “disability” as an impairment that substantially limits one or more major life activities, a record of such an impairment, or being regarded as having a disability. </a:t>
          </a:r>
          <a:endParaRPr lang="en-US" sz="2000" dirty="0"/>
        </a:p>
      </dgm:t>
    </dgm:pt>
    <dgm:pt modelId="{6CBB84CD-6087-4612-B421-DF9A77CC25CC}" type="parTrans" cxnId="{7FCF081E-9EB8-43EB-B226-97A852A775D3}">
      <dgm:prSet/>
      <dgm:spPr/>
      <dgm:t>
        <a:bodyPr/>
        <a:lstStyle/>
        <a:p>
          <a:endParaRPr lang="en-US"/>
        </a:p>
      </dgm:t>
    </dgm:pt>
    <dgm:pt modelId="{D3172A83-6D6F-42A7-A8BA-3C7C264914D3}" type="sibTrans" cxnId="{7FCF081E-9EB8-43EB-B226-97A852A775D3}">
      <dgm:prSet/>
      <dgm:spPr/>
      <dgm:t>
        <a:bodyPr/>
        <a:lstStyle/>
        <a:p>
          <a:endParaRPr lang="en-US"/>
        </a:p>
      </dgm:t>
    </dgm:pt>
    <dgm:pt modelId="{F988B827-BE84-4E10-A9B4-53D3B03F867A}">
      <dgm:prSet custT="1"/>
      <dgm:spPr/>
      <dgm:t>
        <a:bodyPr/>
        <a:lstStyle/>
        <a:p>
          <a:pPr rtl="0"/>
          <a:r>
            <a:rPr lang="en-US" sz="1800" dirty="0" smtClean="0"/>
            <a:t>No Time Limit – Under the ADAAA, there is no requirement that an impairment last a particular length of time to be substantially limiting. </a:t>
          </a:r>
          <a:endParaRPr lang="en-US" sz="1800" dirty="0"/>
        </a:p>
      </dgm:t>
    </dgm:pt>
    <dgm:pt modelId="{81100100-2836-45FA-855B-BA270AC3BD0C}" type="parTrans" cxnId="{01D1F379-FA98-49EE-B6C0-FD6FE27B9F16}">
      <dgm:prSet/>
      <dgm:spPr/>
      <dgm:t>
        <a:bodyPr/>
        <a:lstStyle/>
        <a:p>
          <a:endParaRPr lang="en-US"/>
        </a:p>
      </dgm:t>
    </dgm:pt>
    <dgm:pt modelId="{689FE2B5-E904-405F-8571-3A8E2E3F1D43}" type="sibTrans" cxnId="{01D1F379-FA98-49EE-B6C0-FD6FE27B9F16}">
      <dgm:prSet/>
      <dgm:spPr/>
      <dgm:t>
        <a:bodyPr/>
        <a:lstStyle/>
        <a:p>
          <a:endParaRPr lang="en-US"/>
        </a:p>
      </dgm:t>
    </dgm:pt>
    <dgm:pt modelId="{3CAEAD86-702C-45AF-8ABB-78FAA6A717D6}" type="pres">
      <dgm:prSet presAssocID="{89550A8D-75E5-4304-BACF-C281C797A801}" presName="linear" presStyleCnt="0">
        <dgm:presLayoutVars>
          <dgm:dir/>
          <dgm:animLvl val="lvl"/>
          <dgm:resizeHandles val="exact"/>
        </dgm:presLayoutVars>
      </dgm:prSet>
      <dgm:spPr/>
      <dgm:t>
        <a:bodyPr/>
        <a:lstStyle/>
        <a:p>
          <a:endParaRPr lang="en-US"/>
        </a:p>
      </dgm:t>
    </dgm:pt>
    <dgm:pt modelId="{B3789844-0E0D-4091-8D09-C72A56816670}" type="pres">
      <dgm:prSet presAssocID="{BB5A7E0D-A706-4241-ABED-0DA02DE22B24}" presName="parentLin" presStyleCnt="0"/>
      <dgm:spPr/>
    </dgm:pt>
    <dgm:pt modelId="{DA456B41-BDAF-4E66-921B-4827C09A5883}" type="pres">
      <dgm:prSet presAssocID="{BB5A7E0D-A706-4241-ABED-0DA02DE22B24}" presName="parentLeftMargin" presStyleLbl="node1" presStyleIdx="0" presStyleCnt="1"/>
      <dgm:spPr/>
      <dgm:t>
        <a:bodyPr/>
        <a:lstStyle/>
        <a:p>
          <a:endParaRPr lang="en-US"/>
        </a:p>
      </dgm:t>
    </dgm:pt>
    <dgm:pt modelId="{C01CC348-B7BC-4332-BE8E-7385EFC2629B}" type="pres">
      <dgm:prSet presAssocID="{BB5A7E0D-A706-4241-ABED-0DA02DE22B24}" presName="parentText" presStyleLbl="node1" presStyleIdx="0" presStyleCnt="1" custLinFactNeighborY="-30825">
        <dgm:presLayoutVars>
          <dgm:chMax val="0"/>
          <dgm:bulletEnabled val="1"/>
        </dgm:presLayoutVars>
      </dgm:prSet>
      <dgm:spPr/>
      <dgm:t>
        <a:bodyPr/>
        <a:lstStyle/>
        <a:p>
          <a:endParaRPr lang="en-US"/>
        </a:p>
      </dgm:t>
    </dgm:pt>
    <dgm:pt modelId="{76163B42-9949-4992-A288-1F62869E7360}" type="pres">
      <dgm:prSet presAssocID="{BB5A7E0D-A706-4241-ABED-0DA02DE22B24}" presName="negativeSpace" presStyleCnt="0"/>
      <dgm:spPr/>
    </dgm:pt>
    <dgm:pt modelId="{F9DA364E-7EE9-4732-8995-B54FC9626601}" type="pres">
      <dgm:prSet presAssocID="{BB5A7E0D-A706-4241-ABED-0DA02DE22B24}" presName="childText" presStyleLbl="conFgAcc1" presStyleIdx="0" presStyleCnt="1" custScaleY="89343" custLinFactNeighborY="-62104">
        <dgm:presLayoutVars>
          <dgm:bulletEnabled val="1"/>
        </dgm:presLayoutVars>
      </dgm:prSet>
      <dgm:spPr/>
      <dgm:t>
        <a:bodyPr/>
        <a:lstStyle/>
        <a:p>
          <a:endParaRPr lang="en-US"/>
        </a:p>
      </dgm:t>
    </dgm:pt>
  </dgm:ptLst>
  <dgm:cxnLst>
    <dgm:cxn modelId="{49B6638F-5430-4CA2-B73E-64B25E4E859D}" type="presOf" srcId="{F988B827-BE84-4E10-A9B4-53D3B03F867A}" destId="{F9DA364E-7EE9-4732-8995-B54FC9626601}" srcOrd="0" destOrd="0" presId="urn:microsoft.com/office/officeart/2005/8/layout/list1"/>
    <dgm:cxn modelId="{099DD4C1-87A8-4054-9D9D-136BBAE32A77}" type="presOf" srcId="{89550A8D-75E5-4304-BACF-C281C797A801}" destId="{3CAEAD86-702C-45AF-8ABB-78FAA6A717D6}" srcOrd="0" destOrd="0" presId="urn:microsoft.com/office/officeart/2005/8/layout/list1"/>
    <dgm:cxn modelId="{7FCF081E-9EB8-43EB-B226-97A852A775D3}" srcId="{89550A8D-75E5-4304-BACF-C281C797A801}" destId="{BB5A7E0D-A706-4241-ABED-0DA02DE22B24}" srcOrd="0" destOrd="0" parTransId="{6CBB84CD-6087-4612-B421-DF9A77CC25CC}" sibTransId="{D3172A83-6D6F-42A7-A8BA-3C7C264914D3}"/>
    <dgm:cxn modelId="{2CDC0D35-4BD4-4577-BCB6-3904DA0BBE74}" type="presOf" srcId="{BB5A7E0D-A706-4241-ABED-0DA02DE22B24}" destId="{C01CC348-B7BC-4332-BE8E-7385EFC2629B}" srcOrd="1" destOrd="0" presId="urn:microsoft.com/office/officeart/2005/8/layout/list1"/>
    <dgm:cxn modelId="{01D1F379-FA98-49EE-B6C0-FD6FE27B9F16}" srcId="{BB5A7E0D-A706-4241-ABED-0DA02DE22B24}" destId="{F988B827-BE84-4E10-A9B4-53D3B03F867A}" srcOrd="0" destOrd="0" parTransId="{81100100-2836-45FA-855B-BA270AC3BD0C}" sibTransId="{689FE2B5-E904-405F-8571-3A8E2E3F1D43}"/>
    <dgm:cxn modelId="{50FA1F5F-D0C2-4C99-998D-0826D8A999C9}" type="presOf" srcId="{BB5A7E0D-A706-4241-ABED-0DA02DE22B24}" destId="{DA456B41-BDAF-4E66-921B-4827C09A5883}" srcOrd="0" destOrd="0" presId="urn:microsoft.com/office/officeart/2005/8/layout/list1"/>
    <dgm:cxn modelId="{92E454FA-921C-489F-80A9-4C9F0EFB0672}" type="presParOf" srcId="{3CAEAD86-702C-45AF-8ABB-78FAA6A717D6}" destId="{B3789844-0E0D-4091-8D09-C72A56816670}" srcOrd="0" destOrd="0" presId="urn:microsoft.com/office/officeart/2005/8/layout/list1"/>
    <dgm:cxn modelId="{4AA6C45D-4FD8-48AD-80CE-714FC18519AB}" type="presParOf" srcId="{B3789844-0E0D-4091-8D09-C72A56816670}" destId="{DA456B41-BDAF-4E66-921B-4827C09A5883}" srcOrd="0" destOrd="0" presId="urn:microsoft.com/office/officeart/2005/8/layout/list1"/>
    <dgm:cxn modelId="{83F966D6-3E79-4AE3-9651-4FD86A0E4DA2}" type="presParOf" srcId="{B3789844-0E0D-4091-8D09-C72A56816670}" destId="{C01CC348-B7BC-4332-BE8E-7385EFC2629B}" srcOrd="1" destOrd="0" presId="urn:microsoft.com/office/officeart/2005/8/layout/list1"/>
    <dgm:cxn modelId="{A0391BAD-29BE-42D8-810B-64CCDA11DE47}" type="presParOf" srcId="{3CAEAD86-702C-45AF-8ABB-78FAA6A717D6}" destId="{76163B42-9949-4992-A288-1F62869E7360}" srcOrd="1" destOrd="0" presId="urn:microsoft.com/office/officeart/2005/8/layout/list1"/>
    <dgm:cxn modelId="{CD0B4C3A-2A1F-49B7-8CE9-8A23A02B7820}" type="presParOf" srcId="{3CAEAD86-702C-45AF-8ABB-78FAA6A717D6}" destId="{F9DA364E-7EE9-4732-8995-B54FC9626601}" srcOrd="2"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256FF48-0F6A-4B90-BBA0-A44E5ADF5A95}" type="doc">
      <dgm:prSet loTypeId="urn:microsoft.com/office/officeart/2005/8/layout/default#1" loCatId="list" qsTypeId="urn:microsoft.com/office/officeart/2005/8/quickstyle/simple2" qsCatId="simple" csTypeId="urn:microsoft.com/office/officeart/2005/8/colors/colorful1#1" csCatId="colorful" phldr="1"/>
      <dgm:spPr/>
      <dgm:t>
        <a:bodyPr/>
        <a:lstStyle/>
        <a:p>
          <a:endParaRPr lang="en-US"/>
        </a:p>
      </dgm:t>
    </dgm:pt>
    <dgm:pt modelId="{9D3746AF-78A0-4C77-AC3E-3086522328C0}">
      <dgm:prSet/>
      <dgm:spPr/>
      <dgm:t>
        <a:bodyPr/>
        <a:lstStyle/>
        <a:p>
          <a:pPr rtl="0">
            <a:lnSpc>
              <a:spcPct val="100000"/>
            </a:lnSpc>
          </a:pPr>
          <a:r>
            <a:rPr lang="en-US" smtClean="0"/>
            <a:t>Walking </a:t>
          </a:r>
          <a:endParaRPr lang="en-US"/>
        </a:p>
      </dgm:t>
    </dgm:pt>
    <dgm:pt modelId="{0501A90E-45CC-4317-A198-F8FCE609AC8D}" type="parTrans" cxnId="{473771FA-5E43-47DF-9153-3953B1A50E97}">
      <dgm:prSet/>
      <dgm:spPr/>
      <dgm:t>
        <a:bodyPr/>
        <a:lstStyle/>
        <a:p>
          <a:pPr>
            <a:lnSpc>
              <a:spcPct val="100000"/>
            </a:lnSpc>
          </a:pPr>
          <a:endParaRPr lang="en-US"/>
        </a:p>
      </dgm:t>
    </dgm:pt>
    <dgm:pt modelId="{E6B475A6-967F-466E-8308-65CCC315E550}" type="sibTrans" cxnId="{473771FA-5E43-47DF-9153-3953B1A50E97}">
      <dgm:prSet/>
      <dgm:spPr/>
      <dgm:t>
        <a:bodyPr/>
        <a:lstStyle/>
        <a:p>
          <a:pPr>
            <a:lnSpc>
              <a:spcPct val="100000"/>
            </a:lnSpc>
          </a:pPr>
          <a:endParaRPr lang="en-US"/>
        </a:p>
      </dgm:t>
    </dgm:pt>
    <dgm:pt modelId="{391DAB03-22CE-41F0-A8D9-693B42DD4EB9}">
      <dgm:prSet/>
      <dgm:spPr/>
      <dgm:t>
        <a:bodyPr/>
        <a:lstStyle/>
        <a:p>
          <a:pPr rtl="0">
            <a:lnSpc>
              <a:spcPct val="100000"/>
            </a:lnSpc>
          </a:pPr>
          <a:r>
            <a:rPr lang="en-US" smtClean="0"/>
            <a:t>Standing</a:t>
          </a:r>
          <a:endParaRPr lang="en-US"/>
        </a:p>
      </dgm:t>
    </dgm:pt>
    <dgm:pt modelId="{91D3DAF4-0F60-48AF-91C0-7EC34B4A4F6C}" type="parTrans" cxnId="{D82773AD-691C-4262-AE99-3325BA074643}">
      <dgm:prSet/>
      <dgm:spPr/>
      <dgm:t>
        <a:bodyPr/>
        <a:lstStyle/>
        <a:p>
          <a:pPr>
            <a:lnSpc>
              <a:spcPct val="100000"/>
            </a:lnSpc>
          </a:pPr>
          <a:endParaRPr lang="en-US"/>
        </a:p>
      </dgm:t>
    </dgm:pt>
    <dgm:pt modelId="{BC7D5EBB-BFEB-4F41-8847-AEB1D15E8F3D}" type="sibTrans" cxnId="{D82773AD-691C-4262-AE99-3325BA074643}">
      <dgm:prSet/>
      <dgm:spPr/>
      <dgm:t>
        <a:bodyPr/>
        <a:lstStyle/>
        <a:p>
          <a:pPr>
            <a:lnSpc>
              <a:spcPct val="100000"/>
            </a:lnSpc>
          </a:pPr>
          <a:endParaRPr lang="en-US"/>
        </a:p>
      </dgm:t>
    </dgm:pt>
    <dgm:pt modelId="{8BC08A92-4D08-439B-9124-F67E2503C5D6}">
      <dgm:prSet/>
      <dgm:spPr/>
      <dgm:t>
        <a:bodyPr/>
        <a:lstStyle/>
        <a:p>
          <a:pPr rtl="0">
            <a:lnSpc>
              <a:spcPct val="100000"/>
            </a:lnSpc>
          </a:pPr>
          <a:r>
            <a:rPr lang="en-US" smtClean="0"/>
            <a:t>Lifting </a:t>
          </a:r>
          <a:endParaRPr lang="en-US"/>
        </a:p>
      </dgm:t>
    </dgm:pt>
    <dgm:pt modelId="{D2AA8B09-DF31-4C64-81E6-C1EAA7D00716}" type="parTrans" cxnId="{F1345923-77D1-4177-AB99-01BF0B375808}">
      <dgm:prSet/>
      <dgm:spPr/>
      <dgm:t>
        <a:bodyPr/>
        <a:lstStyle/>
        <a:p>
          <a:pPr>
            <a:lnSpc>
              <a:spcPct val="100000"/>
            </a:lnSpc>
          </a:pPr>
          <a:endParaRPr lang="en-US"/>
        </a:p>
      </dgm:t>
    </dgm:pt>
    <dgm:pt modelId="{C2489A57-07A4-4CD7-9916-CBCD62CD55ED}" type="sibTrans" cxnId="{F1345923-77D1-4177-AB99-01BF0B375808}">
      <dgm:prSet/>
      <dgm:spPr/>
      <dgm:t>
        <a:bodyPr/>
        <a:lstStyle/>
        <a:p>
          <a:pPr>
            <a:lnSpc>
              <a:spcPct val="100000"/>
            </a:lnSpc>
          </a:pPr>
          <a:endParaRPr lang="en-US"/>
        </a:p>
      </dgm:t>
    </dgm:pt>
    <dgm:pt modelId="{B8CA1CC0-9A6D-403A-B074-05BC8252DFF3}">
      <dgm:prSet/>
      <dgm:spPr>
        <a:solidFill>
          <a:schemeClr val="accent1"/>
        </a:solidFill>
      </dgm:spPr>
      <dgm:t>
        <a:bodyPr/>
        <a:lstStyle/>
        <a:p>
          <a:pPr rtl="0">
            <a:lnSpc>
              <a:spcPct val="100000"/>
            </a:lnSpc>
          </a:pPr>
          <a:r>
            <a:rPr lang="en-US" smtClean="0"/>
            <a:t>Major Bodily Functions – Operation of the neurological, musculoskeletal, endocrine, and reproductive systems, and an individual organ within a body system </a:t>
          </a:r>
          <a:endParaRPr lang="en-US"/>
        </a:p>
      </dgm:t>
    </dgm:pt>
    <dgm:pt modelId="{C073598C-114C-45D9-96D3-FF6284FE356A}" type="parTrans" cxnId="{6B1F9177-4467-4DEC-9133-E066F34878D1}">
      <dgm:prSet/>
      <dgm:spPr/>
      <dgm:t>
        <a:bodyPr/>
        <a:lstStyle/>
        <a:p>
          <a:pPr>
            <a:lnSpc>
              <a:spcPct val="100000"/>
            </a:lnSpc>
          </a:pPr>
          <a:endParaRPr lang="en-US"/>
        </a:p>
      </dgm:t>
    </dgm:pt>
    <dgm:pt modelId="{C22A6133-C7C9-4D79-A151-91221F5F4E37}" type="sibTrans" cxnId="{6B1F9177-4467-4DEC-9133-E066F34878D1}">
      <dgm:prSet/>
      <dgm:spPr/>
      <dgm:t>
        <a:bodyPr/>
        <a:lstStyle/>
        <a:p>
          <a:pPr>
            <a:lnSpc>
              <a:spcPct val="100000"/>
            </a:lnSpc>
          </a:pPr>
          <a:endParaRPr lang="en-US"/>
        </a:p>
      </dgm:t>
    </dgm:pt>
    <dgm:pt modelId="{4470ACB6-C64C-4E9E-B5BF-2F323E120C8E}">
      <dgm:prSet/>
      <dgm:spPr/>
      <dgm:t>
        <a:bodyPr/>
        <a:lstStyle/>
        <a:p>
          <a:pPr rtl="0">
            <a:lnSpc>
              <a:spcPct val="100000"/>
            </a:lnSpc>
          </a:pPr>
          <a:r>
            <a:rPr lang="en-US" smtClean="0"/>
            <a:t>Nausea that causes severe dehydration</a:t>
          </a:r>
          <a:endParaRPr lang="en-US"/>
        </a:p>
      </dgm:t>
    </dgm:pt>
    <dgm:pt modelId="{A918EAC6-08DF-48C2-A926-6C2ECADEFF25}" type="parTrans" cxnId="{DEE2F42E-AC76-4905-B3B6-9D27EB38F93E}">
      <dgm:prSet/>
      <dgm:spPr/>
      <dgm:t>
        <a:bodyPr/>
        <a:lstStyle/>
        <a:p>
          <a:pPr>
            <a:lnSpc>
              <a:spcPct val="100000"/>
            </a:lnSpc>
          </a:pPr>
          <a:endParaRPr lang="en-US"/>
        </a:p>
      </dgm:t>
    </dgm:pt>
    <dgm:pt modelId="{0EEDA5C4-6BAF-474C-91DA-07290C4AF932}" type="sibTrans" cxnId="{DEE2F42E-AC76-4905-B3B6-9D27EB38F93E}">
      <dgm:prSet/>
      <dgm:spPr/>
      <dgm:t>
        <a:bodyPr/>
        <a:lstStyle/>
        <a:p>
          <a:pPr>
            <a:lnSpc>
              <a:spcPct val="100000"/>
            </a:lnSpc>
          </a:pPr>
          <a:endParaRPr lang="en-US"/>
        </a:p>
      </dgm:t>
    </dgm:pt>
    <dgm:pt modelId="{675D2F1B-DBC4-49F6-9D8D-54B6ED36F591}">
      <dgm:prSet/>
      <dgm:spPr/>
      <dgm:t>
        <a:bodyPr/>
        <a:lstStyle/>
        <a:p>
          <a:pPr rtl="0">
            <a:lnSpc>
              <a:spcPct val="100000"/>
            </a:lnSpc>
          </a:pPr>
          <a:r>
            <a:rPr lang="en-US" smtClean="0"/>
            <a:t>Swelling in the legs due to limited circulation</a:t>
          </a:r>
          <a:endParaRPr lang="en-US"/>
        </a:p>
      </dgm:t>
    </dgm:pt>
    <dgm:pt modelId="{92839C83-8E44-4A1A-B8B1-A65BBD6DE452}" type="parTrans" cxnId="{57C966C4-6A82-4096-B8BB-AF5465C9BE65}">
      <dgm:prSet/>
      <dgm:spPr/>
      <dgm:t>
        <a:bodyPr/>
        <a:lstStyle/>
        <a:p>
          <a:pPr>
            <a:lnSpc>
              <a:spcPct val="100000"/>
            </a:lnSpc>
          </a:pPr>
          <a:endParaRPr lang="en-US"/>
        </a:p>
      </dgm:t>
    </dgm:pt>
    <dgm:pt modelId="{0AF094A4-3150-415A-B74D-2ECD669A16A0}" type="sibTrans" cxnId="{57C966C4-6A82-4096-B8BB-AF5465C9BE65}">
      <dgm:prSet/>
      <dgm:spPr/>
      <dgm:t>
        <a:bodyPr/>
        <a:lstStyle/>
        <a:p>
          <a:pPr>
            <a:lnSpc>
              <a:spcPct val="100000"/>
            </a:lnSpc>
          </a:pPr>
          <a:endParaRPr lang="en-US"/>
        </a:p>
      </dgm:t>
    </dgm:pt>
    <dgm:pt modelId="{BA147B51-8837-4BC2-A689-0AE0A6EE6E13}" type="pres">
      <dgm:prSet presAssocID="{F256FF48-0F6A-4B90-BBA0-A44E5ADF5A95}" presName="diagram" presStyleCnt="0">
        <dgm:presLayoutVars>
          <dgm:dir/>
          <dgm:resizeHandles val="exact"/>
        </dgm:presLayoutVars>
      </dgm:prSet>
      <dgm:spPr/>
      <dgm:t>
        <a:bodyPr/>
        <a:lstStyle/>
        <a:p>
          <a:endParaRPr lang="en-US"/>
        </a:p>
      </dgm:t>
    </dgm:pt>
    <dgm:pt modelId="{A5400406-1879-4463-A016-BDD58CE99A88}" type="pres">
      <dgm:prSet presAssocID="{9D3746AF-78A0-4C77-AC3E-3086522328C0}" presName="node" presStyleLbl="node1" presStyleIdx="0" presStyleCnt="6">
        <dgm:presLayoutVars>
          <dgm:bulletEnabled val="1"/>
        </dgm:presLayoutVars>
      </dgm:prSet>
      <dgm:spPr/>
      <dgm:t>
        <a:bodyPr/>
        <a:lstStyle/>
        <a:p>
          <a:endParaRPr lang="en-US"/>
        </a:p>
      </dgm:t>
    </dgm:pt>
    <dgm:pt modelId="{EEEDA0D8-03B3-4A24-9798-5D38CAF5DB06}" type="pres">
      <dgm:prSet presAssocID="{E6B475A6-967F-466E-8308-65CCC315E550}" presName="sibTrans" presStyleCnt="0"/>
      <dgm:spPr/>
    </dgm:pt>
    <dgm:pt modelId="{094E4D5D-75B8-4BD3-BFC1-EFB99B887A33}" type="pres">
      <dgm:prSet presAssocID="{391DAB03-22CE-41F0-A8D9-693B42DD4EB9}" presName="node" presStyleLbl="node1" presStyleIdx="1" presStyleCnt="6">
        <dgm:presLayoutVars>
          <dgm:bulletEnabled val="1"/>
        </dgm:presLayoutVars>
      </dgm:prSet>
      <dgm:spPr/>
      <dgm:t>
        <a:bodyPr/>
        <a:lstStyle/>
        <a:p>
          <a:endParaRPr lang="en-US"/>
        </a:p>
      </dgm:t>
    </dgm:pt>
    <dgm:pt modelId="{2FC09875-5D75-48D8-9716-CCCC182996DB}" type="pres">
      <dgm:prSet presAssocID="{BC7D5EBB-BFEB-4F41-8847-AEB1D15E8F3D}" presName="sibTrans" presStyleCnt="0"/>
      <dgm:spPr/>
    </dgm:pt>
    <dgm:pt modelId="{6755DFB5-C941-4A7B-A49F-87B5A60D11AE}" type="pres">
      <dgm:prSet presAssocID="{8BC08A92-4D08-439B-9124-F67E2503C5D6}" presName="node" presStyleLbl="node1" presStyleIdx="2" presStyleCnt="6">
        <dgm:presLayoutVars>
          <dgm:bulletEnabled val="1"/>
        </dgm:presLayoutVars>
      </dgm:prSet>
      <dgm:spPr/>
      <dgm:t>
        <a:bodyPr/>
        <a:lstStyle/>
        <a:p>
          <a:endParaRPr lang="en-US"/>
        </a:p>
      </dgm:t>
    </dgm:pt>
    <dgm:pt modelId="{F8C25E99-7625-456C-BA43-3F29EE59FE6A}" type="pres">
      <dgm:prSet presAssocID="{C2489A57-07A4-4CD7-9916-CBCD62CD55ED}" presName="sibTrans" presStyleCnt="0"/>
      <dgm:spPr/>
    </dgm:pt>
    <dgm:pt modelId="{C0DBD4D4-01D5-4AC4-AB93-442AA3671144}" type="pres">
      <dgm:prSet presAssocID="{B8CA1CC0-9A6D-403A-B074-05BC8252DFF3}" presName="node" presStyleLbl="node1" presStyleIdx="3" presStyleCnt="6">
        <dgm:presLayoutVars>
          <dgm:bulletEnabled val="1"/>
        </dgm:presLayoutVars>
      </dgm:prSet>
      <dgm:spPr/>
      <dgm:t>
        <a:bodyPr/>
        <a:lstStyle/>
        <a:p>
          <a:endParaRPr lang="en-US"/>
        </a:p>
      </dgm:t>
    </dgm:pt>
    <dgm:pt modelId="{A7B06914-D418-4379-BDF2-43B636796787}" type="pres">
      <dgm:prSet presAssocID="{C22A6133-C7C9-4D79-A151-91221F5F4E37}" presName="sibTrans" presStyleCnt="0"/>
      <dgm:spPr/>
    </dgm:pt>
    <dgm:pt modelId="{ED08E38C-5404-4716-8DB8-18467A48EB3A}" type="pres">
      <dgm:prSet presAssocID="{4470ACB6-C64C-4E9E-B5BF-2F323E120C8E}" presName="node" presStyleLbl="node1" presStyleIdx="4" presStyleCnt="6">
        <dgm:presLayoutVars>
          <dgm:bulletEnabled val="1"/>
        </dgm:presLayoutVars>
      </dgm:prSet>
      <dgm:spPr/>
      <dgm:t>
        <a:bodyPr/>
        <a:lstStyle/>
        <a:p>
          <a:endParaRPr lang="en-US"/>
        </a:p>
      </dgm:t>
    </dgm:pt>
    <dgm:pt modelId="{334A5B9C-85CD-411A-8986-4B073C6459E2}" type="pres">
      <dgm:prSet presAssocID="{0EEDA5C4-6BAF-474C-91DA-07290C4AF932}" presName="sibTrans" presStyleCnt="0"/>
      <dgm:spPr/>
    </dgm:pt>
    <dgm:pt modelId="{59FBEFCF-3020-43C5-98AE-55CDB0DE44B3}" type="pres">
      <dgm:prSet presAssocID="{675D2F1B-DBC4-49F6-9D8D-54B6ED36F591}" presName="node" presStyleLbl="node1" presStyleIdx="5" presStyleCnt="6">
        <dgm:presLayoutVars>
          <dgm:bulletEnabled val="1"/>
        </dgm:presLayoutVars>
      </dgm:prSet>
      <dgm:spPr/>
      <dgm:t>
        <a:bodyPr/>
        <a:lstStyle/>
        <a:p>
          <a:endParaRPr lang="en-US"/>
        </a:p>
      </dgm:t>
    </dgm:pt>
  </dgm:ptLst>
  <dgm:cxnLst>
    <dgm:cxn modelId="{DC4212AE-4D0B-4890-AE37-3196D459B6DB}" type="presOf" srcId="{F256FF48-0F6A-4B90-BBA0-A44E5ADF5A95}" destId="{BA147B51-8837-4BC2-A689-0AE0A6EE6E13}" srcOrd="0" destOrd="0" presId="urn:microsoft.com/office/officeart/2005/8/layout/default#1"/>
    <dgm:cxn modelId="{B160FF54-3DE7-4CB0-834D-28FB197CF8A3}" type="presOf" srcId="{391DAB03-22CE-41F0-A8D9-693B42DD4EB9}" destId="{094E4D5D-75B8-4BD3-BFC1-EFB99B887A33}" srcOrd="0" destOrd="0" presId="urn:microsoft.com/office/officeart/2005/8/layout/default#1"/>
    <dgm:cxn modelId="{D82773AD-691C-4262-AE99-3325BA074643}" srcId="{F256FF48-0F6A-4B90-BBA0-A44E5ADF5A95}" destId="{391DAB03-22CE-41F0-A8D9-693B42DD4EB9}" srcOrd="1" destOrd="0" parTransId="{91D3DAF4-0F60-48AF-91C0-7EC34B4A4F6C}" sibTransId="{BC7D5EBB-BFEB-4F41-8847-AEB1D15E8F3D}"/>
    <dgm:cxn modelId="{F1345923-77D1-4177-AB99-01BF0B375808}" srcId="{F256FF48-0F6A-4B90-BBA0-A44E5ADF5A95}" destId="{8BC08A92-4D08-439B-9124-F67E2503C5D6}" srcOrd="2" destOrd="0" parTransId="{D2AA8B09-DF31-4C64-81E6-C1EAA7D00716}" sibTransId="{C2489A57-07A4-4CD7-9916-CBCD62CD55ED}"/>
    <dgm:cxn modelId="{473771FA-5E43-47DF-9153-3953B1A50E97}" srcId="{F256FF48-0F6A-4B90-BBA0-A44E5ADF5A95}" destId="{9D3746AF-78A0-4C77-AC3E-3086522328C0}" srcOrd="0" destOrd="0" parTransId="{0501A90E-45CC-4317-A198-F8FCE609AC8D}" sibTransId="{E6B475A6-967F-466E-8308-65CCC315E550}"/>
    <dgm:cxn modelId="{B45A4869-00BA-467A-9151-68B459A305ED}" type="presOf" srcId="{9D3746AF-78A0-4C77-AC3E-3086522328C0}" destId="{A5400406-1879-4463-A016-BDD58CE99A88}" srcOrd="0" destOrd="0" presId="urn:microsoft.com/office/officeart/2005/8/layout/default#1"/>
    <dgm:cxn modelId="{57C966C4-6A82-4096-B8BB-AF5465C9BE65}" srcId="{F256FF48-0F6A-4B90-BBA0-A44E5ADF5A95}" destId="{675D2F1B-DBC4-49F6-9D8D-54B6ED36F591}" srcOrd="5" destOrd="0" parTransId="{92839C83-8E44-4A1A-B8B1-A65BBD6DE452}" sibTransId="{0AF094A4-3150-415A-B74D-2ECD669A16A0}"/>
    <dgm:cxn modelId="{91A884C3-7FE0-46CC-9DCA-4899931D253B}" type="presOf" srcId="{8BC08A92-4D08-439B-9124-F67E2503C5D6}" destId="{6755DFB5-C941-4A7B-A49F-87B5A60D11AE}" srcOrd="0" destOrd="0" presId="urn:microsoft.com/office/officeart/2005/8/layout/default#1"/>
    <dgm:cxn modelId="{4D3B9D3E-E722-403A-9782-370007ECD72F}" type="presOf" srcId="{675D2F1B-DBC4-49F6-9D8D-54B6ED36F591}" destId="{59FBEFCF-3020-43C5-98AE-55CDB0DE44B3}" srcOrd="0" destOrd="0" presId="urn:microsoft.com/office/officeart/2005/8/layout/default#1"/>
    <dgm:cxn modelId="{DF3E6482-54A1-44ED-9676-77D55639899C}" type="presOf" srcId="{B8CA1CC0-9A6D-403A-B074-05BC8252DFF3}" destId="{C0DBD4D4-01D5-4AC4-AB93-442AA3671144}" srcOrd="0" destOrd="0" presId="urn:microsoft.com/office/officeart/2005/8/layout/default#1"/>
    <dgm:cxn modelId="{6B1F9177-4467-4DEC-9133-E066F34878D1}" srcId="{F256FF48-0F6A-4B90-BBA0-A44E5ADF5A95}" destId="{B8CA1CC0-9A6D-403A-B074-05BC8252DFF3}" srcOrd="3" destOrd="0" parTransId="{C073598C-114C-45D9-96D3-FF6284FE356A}" sibTransId="{C22A6133-C7C9-4D79-A151-91221F5F4E37}"/>
    <dgm:cxn modelId="{D894EACB-3EFF-4DF1-BC95-F107082B0E61}" type="presOf" srcId="{4470ACB6-C64C-4E9E-B5BF-2F323E120C8E}" destId="{ED08E38C-5404-4716-8DB8-18467A48EB3A}" srcOrd="0" destOrd="0" presId="urn:microsoft.com/office/officeart/2005/8/layout/default#1"/>
    <dgm:cxn modelId="{DEE2F42E-AC76-4905-B3B6-9D27EB38F93E}" srcId="{F256FF48-0F6A-4B90-BBA0-A44E5ADF5A95}" destId="{4470ACB6-C64C-4E9E-B5BF-2F323E120C8E}" srcOrd="4" destOrd="0" parTransId="{A918EAC6-08DF-48C2-A926-6C2ECADEFF25}" sibTransId="{0EEDA5C4-6BAF-474C-91DA-07290C4AF932}"/>
    <dgm:cxn modelId="{74CA1132-A904-4C83-B404-EE87C2A56BB5}" type="presParOf" srcId="{BA147B51-8837-4BC2-A689-0AE0A6EE6E13}" destId="{A5400406-1879-4463-A016-BDD58CE99A88}" srcOrd="0" destOrd="0" presId="urn:microsoft.com/office/officeart/2005/8/layout/default#1"/>
    <dgm:cxn modelId="{6FA60720-0CE6-4A64-A088-60B280BCFEF4}" type="presParOf" srcId="{BA147B51-8837-4BC2-A689-0AE0A6EE6E13}" destId="{EEEDA0D8-03B3-4A24-9798-5D38CAF5DB06}" srcOrd="1" destOrd="0" presId="urn:microsoft.com/office/officeart/2005/8/layout/default#1"/>
    <dgm:cxn modelId="{E8570E33-B9AC-4636-8C5F-B86BF9F89A8F}" type="presParOf" srcId="{BA147B51-8837-4BC2-A689-0AE0A6EE6E13}" destId="{094E4D5D-75B8-4BD3-BFC1-EFB99B887A33}" srcOrd="2" destOrd="0" presId="urn:microsoft.com/office/officeart/2005/8/layout/default#1"/>
    <dgm:cxn modelId="{92E61AB2-1CA4-4AD9-9E59-2A36F8D6E270}" type="presParOf" srcId="{BA147B51-8837-4BC2-A689-0AE0A6EE6E13}" destId="{2FC09875-5D75-48D8-9716-CCCC182996DB}" srcOrd="3" destOrd="0" presId="urn:microsoft.com/office/officeart/2005/8/layout/default#1"/>
    <dgm:cxn modelId="{6CFB8AB9-B89B-42D1-9BD4-145A809DF1D2}" type="presParOf" srcId="{BA147B51-8837-4BC2-A689-0AE0A6EE6E13}" destId="{6755DFB5-C941-4A7B-A49F-87B5A60D11AE}" srcOrd="4" destOrd="0" presId="urn:microsoft.com/office/officeart/2005/8/layout/default#1"/>
    <dgm:cxn modelId="{3BDB641E-B0B5-4B40-8434-A5FED22AEA90}" type="presParOf" srcId="{BA147B51-8837-4BC2-A689-0AE0A6EE6E13}" destId="{F8C25E99-7625-456C-BA43-3F29EE59FE6A}" srcOrd="5" destOrd="0" presId="urn:microsoft.com/office/officeart/2005/8/layout/default#1"/>
    <dgm:cxn modelId="{B3462E99-EA52-4EA3-B983-DB23E5E7B64D}" type="presParOf" srcId="{BA147B51-8837-4BC2-A689-0AE0A6EE6E13}" destId="{C0DBD4D4-01D5-4AC4-AB93-442AA3671144}" srcOrd="6" destOrd="0" presId="urn:microsoft.com/office/officeart/2005/8/layout/default#1"/>
    <dgm:cxn modelId="{B6E13B7E-E648-4BDB-9C75-34D6958A5129}" type="presParOf" srcId="{BA147B51-8837-4BC2-A689-0AE0A6EE6E13}" destId="{A7B06914-D418-4379-BDF2-43B636796787}" srcOrd="7" destOrd="0" presId="urn:microsoft.com/office/officeart/2005/8/layout/default#1"/>
    <dgm:cxn modelId="{AA09C3DE-F37F-4280-BAC2-B3B1488883F0}" type="presParOf" srcId="{BA147B51-8837-4BC2-A689-0AE0A6EE6E13}" destId="{ED08E38C-5404-4716-8DB8-18467A48EB3A}" srcOrd="8" destOrd="0" presId="urn:microsoft.com/office/officeart/2005/8/layout/default#1"/>
    <dgm:cxn modelId="{C9A7B33B-8C14-4C30-8184-1EFA3B78CA04}" type="presParOf" srcId="{BA147B51-8837-4BC2-A689-0AE0A6EE6E13}" destId="{334A5B9C-85CD-411A-8986-4B073C6459E2}" srcOrd="9" destOrd="0" presId="urn:microsoft.com/office/officeart/2005/8/layout/default#1"/>
    <dgm:cxn modelId="{3902064A-B9C1-43A8-95D8-8D7D26413DE3}" type="presParOf" srcId="{BA147B51-8837-4BC2-A689-0AE0A6EE6E13}" destId="{59FBEFCF-3020-43C5-98AE-55CDB0DE44B3}" srcOrd="10" destOrd="0" presId="urn:microsoft.com/office/officeart/2005/8/layout/defaul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86D16B3-1B0F-430E-9E99-968975C2ABBD}" type="doc">
      <dgm:prSet loTypeId="urn:microsoft.com/office/officeart/2005/8/layout/hList1" loCatId="list" qsTypeId="urn:microsoft.com/office/officeart/2005/8/quickstyle/simple4" qsCatId="simple" csTypeId="urn:microsoft.com/office/officeart/2005/8/colors/accent1_2" csCatId="accent1" phldr="1"/>
      <dgm:spPr/>
      <dgm:t>
        <a:bodyPr/>
        <a:lstStyle/>
        <a:p>
          <a:endParaRPr lang="en-US"/>
        </a:p>
      </dgm:t>
    </dgm:pt>
    <dgm:pt modelId="{C38DD918-8E4D-4C42-864F-C24B4112C155}">
      <dgm:prSet/>
      <dgm:spPr/>
      <dgm:t>
        <a:bodyPr/>
        <a:lstStyle/>
        <a:p>
          <a:pPr rtl="0"/>
          <a:r>
            <a:rPr lang="en-US" dirty="0" smtClean="0"/>
            <a:t>NO! Pregnancy alone is not an impairment within the meaning of the ADA…</a:t>
          </a:r>
          <a:endParaRPr lang="en-US" dirty="0"/>
        </a:p>
      </dgm:t>
    </dgm:pt>
    <dgm:pt modelId="{9B0D37E3-C13F-42D6-B710-17C6DAD92CB7}" type="parTrans" cxnId="{C7BD342B-7A52-4C7F-AE6E-D31EF33A4057}">
      <dgm:prSet/>
      <dgm:spPr/>
      <dgm:t>
        <a:bodyPr/>
        <a:lstStyle/>
        <a:p>
          <a:endParaRPr lang="en-US"/>
        </a:p>
      </dgm:t>
    </dgm:pt>
    <dgm:pt modelId="{B7964F1C-CF9E-4BEF-9C3A-AF6B1CB32685}" type="sibTrans" cxnId="{C7BD342B-7A52-4C7F-AE6E-D31EF33A4057}">
      <dgm:prSet/>
      <dgm:spPr/>
      <dgm:t>
        <a:bodyPr/>
        <a:lstStyle/>
        <a:p>
          <a:endParaRPr lang="en-US"/>
        </a:p>
      </dgm:t>
    </dgm:pt>
    <dgm:pt modelId="{3E77A7CF-3EB7-4A8F-A23C-CD3FEA6F0E8F}">
      <dgm:prSet/>
      <dgm:spPr/>
      <dgm:t>
        <a:bodyPr/>
        <a:lstStyle/>
        <a:p>
          <a:pPr rtl="0"/>
          <a:r>
            <a:rPr lang="en-US" b="1" dirty="0" smtClean="0"/>
            <a:t>BUT </a:t>
          </a:r>
          <a:endParaRPr lang="en-US" b="1" dirty="0"/>
        </a:p>
      </dgm:t>
    </dgm:pt>
    <dgm:pt modelId="{EA523CBE-BF30-4E66-BA30-89D0EAB0C5CB}" type="parTrans" cxnId="{AE2E52D9-2721-44D3-8044-7BCAA1D3C6C5}">
      <dgm:prSet/>
      <dgm:spPr/>
      <dgm:t>
        <a:bodyPr/>
        <a:lstStyle/>
        <a:p>
          <a:endParaRPr lang="en-US"/>
        </a:p>
      </dgm:t>
    </dgm:pt>
    <dgm:pt modelId="{C81CCA43-C036-417F-8B01-2685D6A0CA96}" type="sibTrans" cxnId="{AE2E52D9-2721-44D3-8044-7BCAA1D3C6C5}">
      <dgm:prSet/>
      <dgm:spPr/>
      <dgm:t>
        <a:bodyPr/>
        <a:lstStyle/>
        <a:p>
          <a:endParaRPr lang="en-US"/>
        </a:p>
      </dgm:t>
    </dgm:pt>
    <dgm:pt modelId="{DD9BC6C7-2B2E-470F-B13A-13ED64E04286}">
      <dgm:prSet/>
      <dgm:spPr/>
      <dgm:t>
        <a:bodyPr/>
        <a:lstStyle/>
        <a:p>
          <a:pPr rtl="0"/>
          <a:r>
            <a:rPr lang="en-US" dirty="0" smtClean="0"/>
            <a:t>some pregnant workers may have impairments related to their pregnancies that qualify as disabilities under the ADA, as amended. </a:t>
          </a:r>
          <a:endParaRPr lang="en-US" dirty="0"/>
        </a:p>
      </dgm:t>
    </dgm:pt>
    <dgm:pt modelId="{002523B1-6B97-4AC3-8775-A3F13804AB2F}" type="parTrans" cxnId="{297C172D-6115-490F-91CE-55C35915AA79}">
      <dgm:prSet/>
      <dgm:spPr/>
      <dgm:t>
        <a:bodyPr/>
        <a:lstStyle/>
        <a:p>
          <a:endParaRPr lang="en-US"/>
        </a:p>
      </dgm:t>
    </dgm:pt>
    <dgm:pt modelId="{4D00DFDB-9437-4EF1-857E-F40AB3E98082}" type="sibTrans" cxnId="{297C172D-6115-490F-91CE-55C35915AA79}">
      <dgm:prSet/>
      <dgm:spPr/>
      <dgm:t>
        <a:bodyPr/>
        <a:lstStyle/>
        <a:p>
          <a:endParaRPr lang="en-US"/>
        </a:p>
      </dgm:t>
    </dgm:pt>
    <dgm:pt modelId="{F42A2717-BBEB-47D0-995D-20139A3E232A}">
      <dgm:prSet/>
      <dgm:spPr/>
      <dgm:t>
        <a:bodyPr/>
        <a:lstStyle/>
        <a:p>
          <a:pPr rtl="0"/>
          <a:r>
            <a:rPr lang="en-US" dirty="0" smtClean="0"/>
            <a:t>An impairment’s cause is not relevant in determining whether the impairment is a disability. </a:t>
          </a:r>
          <a:endParaRPr lang="en-US" dirty="0"/>
        </a:p>
      </dgm:t>
    </dgm:pt>
    <dgm:pt modelId="{F733B9D0-B770-48EB-B04B-7839635D9B17}" type="parTrans" cxnId="{AC007BDB-12B7-4DA9-9E2D-1E5DA98117E2}">
      <dgm:prSet/>
      <dgm:spPr/>
      <dgm:t>
        <a:bodyPr/>
        <a:lstStyle/>
        <a:p>
          <a:endParaRPr lang="en-US"/>
        </a:p>
      </dgm:t>
    </dgm:pt>
    <dgm:pt modelId="{7D8BA86B-D910-4A62-BBEE-7E45F99F3043}" type="sibTrans" cxnId="{AC007BDB-12B7-4DA9-9E2D-1E5DA98117E2}">
      <dgm:prSet/>
      <dgm:spPr/>
      <dgm:t>
        <a:bodyPr/>
        <a:lstStyle/>
        <a:p>
          <a:endParaRPr lang="en-US"/>
        </a:p>
      </dgm:t>
    </dgm:pt>
    <dgm:pt modelId="{12441E5D-95B9-45AA-9A8A-0430E71D1DC4}" type="pres">
      <dgm:prSet presAssocID="{D86D16B3-1B0F-430E-9E99-968975C2ABBD}" presName="Name0" presStyleCnt="0">
        <dgm:presLayoutVars>
          <dgm:dir/>
          <dgm:animLvl val="lvl"/>
          <dgm:resizeHandles val="exact"/>
        </dgm:presLayoutVars>
      </dgm:prSet>
      <dgm:spPr/>
      <dgm:t>
        <a:bodyPr/>
        <a:lstStyle/>
        <a:p>
          <a:endParaRPr lang="en-US"/>
        </a:p>
      </dgm:t>
    </dgm:pt>
    <dgm:pt modelId="{569A88D7-2187-4CE3-BA75-5FDADE09C2F7}" type="pres">
      <dgm:prSet presAssocID="{C38DD918-8E4D-4C42-864F-C24B4112C155}" presName="composite" presStyleCnt="0"/>
      <dgm:spPr/>
    </dgm:pt>
    <dgm:pt modelId="{3E4F1D26-F120-4566-8303-C668F27B5C2B}" type="pres">
      <dgm:prSet presAssocID="{C38DD918-8E4D-4C42-864F-C24B4112C155}" presName="parTx" presStyleLbl="alignNode1" presStyleIdx="0" presStyleCnt="1">
        <dgm:presLayoutVars>
          <dgm:chMax val="0"/>
          <dgm:chPref val="0"/>
          <dgm:bulletEnabled val="1"/>
        </dgm:presLayoutVars>
      </dgm:prSet>
      <dgm:spPr/>
      <dgm:t>
        <a:bodyPr/>
        <a:lstStyle/>
        <a:p>
          <a:endParaRPr lang="en-US"/>
        </a:p>
      </dgm:t>
    </dgm:pt>
    <dgm:pt modelId="{36ABF214-1644-4AF6-9C4B-5AFF8459ABF9}" type="pres">
      <dgm:prSet presAssocID="{C38DD918-8E4D-4C42-864F-C24B4112C155}" presName="desTx" presStyleLbl="alignAccFollowNode1" presStyleIdx="0" presStyleCnt="1">
        <dgm:presLayoutVars>
          <dgm:bulletEnabled val="1"/>
        </dgm:presLayoutVars>
      </dgm:prSet>
      <dgm:spPr/>
      <dgm:t>
        <a:bodyPr/>
        <a:lstStyle/>
        <a:p>
          <a:endParaRPr lang="en-US"/>
        </a:p>
      </dgm:t>
    </dgm:pt>
  </dgm:ptLst>
  <dgm:cxnLst>
    <dgm:cxn modelId="{C7BD342B-7A52-4C7F-AE6E-D31EF33A4057}" srcId="{D86D16B3-1B0F-430E-9E99-968975C2ABBD}" destId="{C38DD918-8E4D-4C42-864F-C24B4112C155}" srcOrd="0" destOrd="0" parTransId="{9B0D37E3-C13F-42D6-B710-17C6DAD92CB7}" sibTransId="{B7964F1C-CF9E-4BEF-9C3A-AF6B1CB32685}"/>
    <dgm:cxn modelId="{96493A77-8777-4B4C-91F3-1C02F0747F66}" type="presOf" srcId="{C38DD918-8E4D-4C42-864F-C24B4112C155}" destId="{3E4F1D26-F120-4566-8303-C668F27B5C2B}" srcOrd="0" destOrd="0" presId="urn:microsoft.com/office/officeart/2005/8/layout/hList1"/>
    <dgm:cxn modelId="{AE2E52D9-2721-44D3-8044-7BCAA1D3C6C5}" srcId="{C38DD918-8E4D-4C42-864F-C24B4112C155}" destId="{3E77A7CF-3EB7-4A8F-A23C-CD3FEA6F0E8F}" srcOrd="0" destOrd="0" parTransId="{EA523CBE-BF30-4E66-BA30-89D0EAB0C5CB}" sibTransId="{C81CCA43-C036-417F-8B01-2685D6A0CA96}"/>
    <dgm:cxn modelId="{AC007BDB-12B7-4DA9-9E2D-1E5DA98117E2}" srcId="{3E77A7CF-3EB7-4A8F-A23C-CD3FEA6F0E8F}" destId="{F42A2717-BBEB-47D0-995D-20139A3E232A}" srcOrd="1" destOrd="0" parTransId="{F733B9D0-B770-48EB-B04B-7839635D9B17}" sibTransId="{7D8BA86B-D910-4A62-BBEE-7E45F99F3043}"/>
    <dgm:cxn modelId="{D1B3C92C-F461-4F98-85E5-CDA9878A1324}" type="presOf" srcId="{DD9BC6C7-2B2E-470F-B13A-13ED64E04286}" destId="{36ABF214-1644-4AF6-9C4B-5AFF8459ABF9}" srcOrd="0" destOrd="1" presId="urn:microsoft.com/office/officeart/2005/8/layout/hList1"/>
    <dgm:cxn modelId="{8BAC72A5-FAA5-44B8-9533-1032DD6C285A}" type="presOf" srcId="{D86D16B3-1B0F-430E-9E99-968975C2ABBD}" destId="{12441E5D-95B9-45AA-9A8A-0430E71D1DC4}" srcOrd="0" destOrd="0" presId="urn:microsoft.com/office/officeart/2005/8/layout/hList1"/>
    <dgm:cxn modelId="{297C172D-6115-490F-91CE-55C35915AA79}" srcId="{3E77A7CF-3EB7-4A8F-A23C-CD3FEA6F0E8F}" destId="{DD9BC6C7-2B2E-470F-B13A-13ED64E04286}" srcOrd="0" destOrd="0" parTransId="{002523B1-6B97-4AC3-8775-A3F13804AB2F}" sibTransId="{4D00DFDB-9437-4EF1-857E-F40AB3E98082}"/>
    <dgm:cxn modelId="{2B2EE0B7-5BE2-43FF-85E6-2BFD560BB902}" type="presOf" srcId="{3E77A7CF-3EB7-4A8F-A23C-CD3FEA6F0E8F}" destId="{36ABF214-1644-4AF6-9C4B-5AFF8459ABF9}" srcOrd="0" destOrd="0" presId="urn:microsoft.com/office/officeart/2005/8/layout/hList1"/>
    <dgm:cxn modelId="{B00C5B3A-5B19-4851-9558-4BA17628DDDF}" type="presOf" srcId="{F42A2717-BBEB-47D0-995D-20139A3E232A}" destId="{36ABF214-1644-4AF6-9C4B-5AFF8459ABF9}" srcOrd="0" destOrd="2" presId="urn:microsoft.com/office/officeart/2005/8/layout/hList1"/>
    <dgm:cxn modelId="{62BF6163-DE85-47B9-A693-54E72A63BD4D}" type="presParOf" srcId="{12441E5D-95B9-45AA-9A8A-0430E71D1DC4}" destId="{569A88D7-2187-4CE3-BA75-5FDADE09C2F7}" srcOrd="0" destOrd="0" presId="urn:microsoft.com/office/officeart/2005/8/layout/hList1"/>
    <dgm:cxn modelId="{7D7444E4-3F3F-49C7-A256-D26CC2F4D8C5}" type="presParOf" srcId="{569A88D7-2187-4CE3-BA75-5FDADE09C2F7}" destId="{3E4F1D26-F120-4566-8303-C668F27B5C2B}" srcOrd="0" destOrd="0" presId="urn:microsoft.com/office/officeart/2005/8/layout/hList1"/>
    <dgm:cxn modelId="{535B48CB-8ED4-4B79-B8D9-005F41A63670}" type="presParOf" srcId="{569A88D7-2187-4CE3-BA75-5FDADE09C2F7}" destId="{36ABF214-1644-4AF6-9C4B-5AFF8459ABF9}" srcOrd="1" destOrd="0" presId="urn:microsoft.com/office/officeart/2005/8/layout/h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AE314D3-D08E-413C-9818-16A8B538EA7E}" type="doc">
      <dgm:prSet loTypeId="urn:microsoft.com/office/officeart/2005/8/layout/vList3#1" loCatId="list" qsTypeId="urn:microsoft.com/office/officeart/2005/8/quickstyle/simple2" qsCatId="simple" csTypeId="urn:microsoft.com/office/officeart/2005/8/colors/colorful1#2" csCatId="colorful" phldr="1"/>
      <dgm:spPr/>
      <dgm:t>
        <a:bodyPr/>
        <a:lstStyle/>
        <a:p>
          <a:endParaRPr lang="en-US"/>
        </a:p>
      </dgm:t>
    </dgm:pt>
    <dgm:pt modelId="{8879A98A-E476-4E3E-8662-E76E6E84BA9B}">
      <dgm:prSet custT="1"/>
      <dgm:spPr/>
      <dgm:t>
        <a:bodyPr/>
        <a:lstStyle/>
        <a:p>
          <a:pPr rtl="0">
            <a:lnSpc>
              <a:spcPct val="100000"/>
            </a:lnSpc>
          </a:pPr>
          <a:r>
            <a:rPr lang="en-US" sz="1600" b="1" u="none" dirty="0" smtClean="0"/>
            <a:t>Amy</a:t>
          </a:r>
          <a:r>
            <a:rPr lang="en-US" sz="1600" u="none" dirty="0" smtClean="0"/>
            <a:t> </a:t>
          </a:r>
          <a:r>
            <a:rPr lang="en-US" sz="1600" dirty="0" smtClean="0"/>
            <a:t>– In her 5</a:t>
          </a:r>
          <a:r>
            <a:rPr lang="en-US" sz="1600" baseline="30000" dirty="0" smtClean="0"/>
            <a:t>th</a:t>
          </a:r>
          <a:r>
            <a:rPr lang="en-US" sz="1600" dirty="0" smtClean="0"/>
            <a:t> month of pregnancy she developed high blood pressure, severe headaches, abdominal pain, nausea, and dizziness. Her doctor diagnosed her with preeclampsia and ordered her to remain on bed rest through the rest of her pregnancy. </a:t>
          </a:r>
          <a:endParaRPr lang="en-US" sz="1600" dirty="0"/>
        </a:p>
      </dgm:t>
    </dgm:pt>
    <dgm:pt modelId="{E363C74D-625A-4FC1-A1A9-0A5F8C675E00}" type="parTrans" cxnId="{D727E996-8449-457C-8BAC-5DC32998ED65}">
      <dgm:prSet/>
      <dgm:spPr/>
      <dgm:t>
        <a:bodyPr/>
        <a:lstStyle/>
        <a:p>
          <a:endParaRPr lang="en-US" sz="1600"/>
        </a:p>
      </dgm:t>
    </dgm:pt>
    <dgm:pt modelId="{44F8052B-0E43-42E5-9874-17FBCBA779AE}" type="sibTrans" cxnId="{D727E996-8449-457C-8BAC-5DC32998ED65}">
      <dgm:prSet/>
      <dgm:spPr/>
      <dgm:t>
        <a:bodyPr/>
        <a:lstStyle/>
        <a:p>
          <a:endParaRPr lang="en-US" sz="1600"/>
        </a:p>
      </dgm:t>
    </dgm:pt>
    <dgm:pt modelId="{E3F5AC59-333C-42A7-8FD3-6B23FDB57797}">
      <dgm:prSet custT="1"/>
      <dgm:spPr/>
      <dgm:t>
        <a:bodyPr/>
        <a:lstStyle/>
        <a:p>
          <a:pPr rtl="0"/>
          <a:r>
            <a:rPr lang="en-US" sz="1600" b="1" u="none" dirty="0" smtClean="0"/>
            <a:t>Police Officer</a:t>
          </a:r>
          <a:r>
            <a:rPr lang="en-US" sz="1600" u="none" dirty="0" smtClean="0"/>
            <a:t> </a:t>
          </a:r>
          <a:r>
            <a:rPr lang="en-US" sz="1600" dirty="0" smtClean="0"/>
            <a:t>– Applicant is offered a job and disclosed on a post-offer medical questionnaire that she had gestational diabetes during her pregnancy 3 years ago, but the condition resolved itself. Offer then pulled. </a:t>
          </a:r>
          <a:endParaRPr lang="en-US" sz="1600" dirty="0"/>
        </a:p>
      </dgm:t>
    </dgm:pt>
    <dgm:pt modelId="{6D86A628-C1E5-4944-8128-8305F9998C1A}" type="parTrans" cxnId="{867ADACD-C068-4667-AB19-AF7C41A2D50B}">
      <dgm:prSet/>
      <dgm:spPr/>
      <dgm:t>
        <a:bodyPr/>
        <a:lstStyle/>
        <a:p>
          <a:endParaRPr lang="en-US" sz="1600"/>
        </a:p>
      </dgm:t>
    </dgm:pt>
    <dgm:pt modelId="{131DEFCE-3F82-428D-B178-627E99876DF5}" type="sibTrans" cxnId="{867ADACD-C068-4667-AB19-AF7C41A2D50B}">
      <dgm:prSet/>
      <dgm:spPr/>
      <dgm:t>
        <a:bodyPr/>
        <a:lstStyle/>
        <a:p>
          <a:endParaRPr lang="en-US" sz="1600"/>
        </a:p>
      </dgm:t>
    </dgm:pt>
    <dgm:pt modelId="{1EFE6AB3-28C3-41F3-B665-7EB6C86B8B5C}" type="pres">
      <dgm:prSet presAssocID="{3AE314D3-D08E-413C-9818-16A8B538EA7E}" presName="linearFlow" presStyleCnt="0">
        <dgm:presLayoutVars>
          <dgm:dir/>
          <dgm:resizeHandles val="exact"/>
        </dgm:presLayoutVars>
      </dgm:prSet>
      <dgm:spPr/>
      <dgm:t>
        <a:bodyPr/>
        <a:lstStyle/>
        <a:p>
          <a:endParaRPr lang="en-US"/>
        </a:p>
      </dgm:t>
    </dgm:pt>
    <dgm:pt modelId="{6BE64DF7-BFB6-46CD-B1A9-DB4A612EB5D3}" type="pres">
      <dgm:prSet presAssocID="{8879A98A-E476-4E3E-8662-E76E6E84BA9B}" presName="composite" presStyleCnt="0"/>
      <dgm:spPr/>
    </dgm:pt>
    <dgm:pt modelId="{7C8C444C-D12E-44E4-A66E-5EBF8D0EF0AD}" type="pres">
      <dgm:prSet presAssocID="{8879A98A-E476-4E3E-8662-E76E6E84BA9B}" presName="imgShp" presStyleLbl="fgImgPlace1" presStyleIdx="0" presStyleCnt="2"/>
      <dgm:spPr>
        <a:blipFill dpi="0" rotWithShape="1">
          <a:blip xmlns:r="http://schemas.openxmlformats.org/officeDocument/2006/relationships" r:embed="rId1" cstate="print">
            <a:extLst>
              <a:ext uri="{28A0092B-C50C-407E-A947-70E740481C1C}">
                <a14:useLocalDpi xmlns:a14="http://schemas.microsoft.com/office/drawing/2010/main" xmlns="" val="0"/>
              </a:ext>
            </a:extLst>
          </a:blip>
          <a:srcRect/>
          <a:stretch>
            <a:fillRect l="-22675" t="1550" r="-3295" b="1550"/>
          </a:stretch>
        </a:blipFill>
      </dgm:spPr>
    </dgm:pt>
    <dgm:pt modelId="{DE2D5C09-DD3B-41AE-8F65-22E4D62275CF}" type="pres">
      <dgm:prSet presAssocID="{8879A98A-E476-4E3E-8662-E76E6E84BA9B}" presName="txShp" presStyleLbl="node1" presStyleIdx="0" presStyleCnt="2">
        <dgm:presLayoutVars>
          <dgm:bulletEnabled val="1"/>
        </dgm:presLayoutVars>
      </dgm:prSet>
      <dgm:spPr/>
      <dgm:t>
        <a:bodyPr/>
        <a:lstStyle/>
        <a:p>
          <a:endParaRPr lang="en-US"/>
        </a:p>
      </dgm:t>
    </dgm:pt>
    <dgm:pt modelId="{63ED3CF7-5B56-46CA-88EF-A2D15149F071}" type="pres">
      <dgm:prSet presAssocID="{44F8052B-0E43-42E5-9874-17FBCBA779AE}" presName="spacing" presStyleCnt="0"/>
      <dgm:spPr/>
    </dgm:pt>
    <dgm:pt modelId="{423A8DEF-5E98-4ACA-80C8-CFB9C7B2C8AA}" type="pres">
      <dgm:prSet presAssocID="{E3F5AC59-333C-42A7-8FD3-6B23FDB57797}" presName="composite" presStyleCnt="0"/>
      <dgm:spPr/>
    </dgm:pt>
    <dgm:pt modelId="{DE54F9D7-8513-422C-8ADF-A3A8C6285BCB}" type="pres">
      <dgm:prSet presAssocID="{E3F5AC59-333C-42A7-8FD3-6B23FDB57797}" presName="imgShp" presStyleLbl="fgImgPlace1" presStyleIdx="1" presStyleCnt="2"/>
      <dgm:spPr>
        <a:blipFill dpi="0" rotWithShape="1">
          <a:blip xmlns:r="http://schemas.openxmlformats.org/officeDocument/2006/relationships" r:embed="rId2">
            <a:extLst>
              <a:ext uri="{28A0092B-C50C-407E-A947-70E740481C1C}">
                <a14:useLocalDpi xmlns:a14="http://schemas.microsoft.com/office/drawing/2010/main" xmlns="" val="0"/>
              </a:ext>
            </a:extLst>
          </a:blip>
          <a:srcRect/>
          <a:stretch>
            <a:fillRect l="-27520" t="-66280" r="-8140" b="-27520"/>
          </a:stretch>
        </a:blipFill>
      </dgm:spPr>
    </dgm:pt>
    <dgm:pt modelId="{E3B6D1DB-C260-4CE3-994F-0C09D2E20DCF}" type="pres">
      <dgm:prSet presAssocID="{E3F5AC59-333C-42A7-8FD3-6B23FDB57797}" presName="txShp" presStyleLbl="node1" presStyleIdx="1" presStyleCnt="2">
        <dgm:presLayoutVars>
          <dgm:bulletEnabled val="1"/>
        </dgm:presLayoutVars>
      </dgm:prSet>
      <dgm:spPr/>
      <dgm:t>
        <a:bodyPr/>
        <a:lstStyle/>
        <a:p>
          <a:endParaRPr lang="en-US"/>
        </a:p>
      </dgm:t>
    </dgm:pt>
  </dgm:ptLst>
  <dgm:cxnLst>
    <dgm:cxn modelId="{3C20DBF8-055B-4E30-A013-4D3174B0C9F3}" type="presOf" srcId="{8879A98A-E476-4E3E-8662-E76E6E84BA9B}" destId="{DE2D5C09-DD3B-41AE-8F65-22E4D62275CF}" srcOrd="0" destOrd="0" presId="urn:microsoft.com/office/officeart/2005/8/layout/vList3#1"/>
    <dgm:cxn modelId="{0D7FD525-1DD8-43AE-8AD9-002C0E84F8D2}" type="presOf" srcId="{E3F5AC59-333C-42A7-8FD3-6B23FDB57797}" destId="{E3B6D1DB-C260-4CE3-994F-0C09D2E20DCF}" srcOrd="0" destOrd="0" presId="urn:microsoft.com/office/officeart/2005/8/layout/vList3#1"/>
    <dgm:cxn modelId="{867ADACD-C068-4667-AB19-AF7C41A2D50B}" srcId="{3AE314D3-D08E-413C-9818-16A8B538EA7E}" destId="{E3F5AC59-333C-42A7-8FD3-6B23FDB57797}" srcOrd="1" destOrd="0" parTransId="{6D86A628-C1E5-4944-8128-8305F9998C1A}" sibTransId="{131DEFCE-3F82-428D-B178-627E99876DF5}"/>
    <dgm:cxn modelId="{D727E996-8449-457C-8BAC-5DC32998ED65}" srcId="{3AE314D3-D08E-413C-9818-16A8B538EA7E}" destId="{8879A98A-E476-4E3E-8662-E76E6E84BA9B}" srcOrd="0" destOrd="0" parTransId="{E363C74D-625A-4FC1-A1A9-0A5F8C675E00}" sibTransId="{44F8052B-0E43-42E5-9874-17FBCBA779AE}"/>
    <dgm:cxn modelId="{71502546-62B3-45EE-B725-4DE85903BB26}" type="presOf" srcId="{3AE314D3-D08E-413C-9818-16A8B538EA7E}" destId="{1EFE6AB3-28C3-41F3-B665-7EB6C86B8B5C}" srcOrd="0" destOrd="0" presId="urn:microsoft.com/office/officeart/2005/8/layout/vList3#1"/>
    <dgm:cxn modelId="{3A1D5B03-1D9C-4550-BC08-AB61156F7C4F}" type="presParOf" srcId="{1EFE6AB3-28C3-41F3-B665-7EB6C86B8B5C}" destId="{6BE64DF7-BFB6-46CD-B1A9-DB4A612EB5D3}" srcOrd="0" destOrd="0" presId="urn:microsoft.com/office/officeart/2005/8/layout/vList3#1"/>
    <dgm:cxn modelId="{9C7EDE24-FCE6-466D-8D61-5522CE4F5785}" type="presParOf" srcId="{6BE64DF7-BFB6-46CD-B1A9-DB4A612EB5D3}" destId="{7C8C444C-D12E-44E4-A66E-5EBF8D0EF0AD}" srcOrd="0" destOrd="0" presId="urn:microsoft.com/office/officeart/2005/8/layout/vList3#1"/>
    <dgm:cxn modelId="{12DD748E-245C-4268-A531-50F10D01EDEA}" type="presParOf" srcId="{6BE64DF7-BFB6-46CD-B1A9-DB4A612EB5D3}" destId="{DE2D5C09-DD3B-41AE-8F65-22E4D62275CF}" srcOrd="1" destOrd="0" presId="urn:microsoft.com/office/officeart/2005/8/layout/vList3#1"/>
    <dgm:cxn modelId="{520CB866-4BCF-40B3-9F04-91CE1B1C5752}" type="presParOf" srcId="{1EFE6AB3-28C3-41F3-B665-7EB6C86B8B5C}" destId="{63ED3CF7-5B56-46CA-88EF-A2D15149F071}" srcOrd="1" destOrd="0" presId="urn:microsoft.com/office/officeart/2005/8/layout/vList3#1"/>
    <dgm:cxn modelId="{A8718716-B68D-4DA6-A400-1D025546FA12}" type="presParOf" srcId="{1EFE6AB3-28C3-41F3-B665-7EB6C86B8B5C}" destId="{423A8DEF-5E98-4ACA-80C8-CFB9C7B2C8AA}" srcOrd="2" destOrd="0" presId="urn:microsoft.com/office/officeart/2005/8/layout/vList3#1"/>
    <dgm:cxn modelId="{FE949E8E-B56B-4357-A0B2-E9241F851D61}" type="presParOf" srcId="{423A8DEF-5E98-4ACA-80C8-CFB9C7B2C8AA}" destId="{DE54F9D7-8513-422C-8ADF-A3A8C6285BCB}" srcOrd="0" destOrd="0" presId="urn:microsoft.com/office/officeart/2005/8/layout/vList3#1"/>
    <dgm:cxn modelId="{8B6D4E57-62AB-4292-9C5C-4F9295ACAAE5}" type="presParOf" srcId="{423A8DEF-5E98-4ACA-80C8-CFB9C7B2C8AA}" destId="{E3B6D1DB-C260-4CE3-994F-0C09D2E20DCF}" srcOrd="1" destOrd="0" presId="urn:microsoft.com/office/officeart/2005/8/layout/vList3#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154E03F-C044-43D3-AF2E-DEA3FA395B06}" type="doc">
      <dgm:prSet loTypeId="urn:microsoft.com/office/officeart/2005/8/layout/hProcess9" loCatId="process" qsTypeId="urn:microsoft.com/office/officeart/2005/8/quickstyle/simple2" qsCatId="simple" csTypeId="urn:microsoft.com/office/officeart/2005/8/colors/colorful1#3" csCatId="colorful"/>
      <dgm:spPr/>
      <dgm:t>
        <a:bodyPr/>
        <a:lstStyle/>
        <a:p>
          <a:endParaRPr lang="en-US"/>
        </a:p>
      </dgm:t>
    </dgm:pt>
    <dgm:pt modelId="{EAB1BEE2-09B2-4A66-98B7-A8CB57FEF51B}">
      <dgm:prSet/>
      <dgm:spPr/>
      <dgm:t>
        <a:bodyPr/>
        <a:lstStyle/>
        <a:p>
          <a:pPr rtl="0">
            <a:lnSpc>
              <a:spcPct val="100000"/>
            </a:lnSpc>
          </a:pPr>
          <a:r>
            <a:rPr lang="en-US" smtClean="0"/>
            <a:t>Pregnant employee may be entitled to a reasonable accommodation under the ADA for limitations resulting from pregnancy-related conditions that constitute a disability or for limitations resulting from the interaction of the pregnancy with an underlying impairment. </a:t>
          </a:r>
          <a:endParaRPr lang="en-US"/>
        </a:p>
      </dgm:t>
    </dgm:pt>
    <dgm:pt modelId="{6AF0F079-86A2-4070-B297-40DD14EB8C46}" type="parTrans" cxnId="{EE27CA20-A045-4EB6-B0F8-1A149FDFDA39}">
      <dgm:prSet/>
      <dgm:spPr/>
      <dgm:t>
        <a:bodyPr/>
        <a:lstStyle/>
        <a:p>
          <a:endParaRPr lang="en-US"/>
        </a:p>
      </dgm:t>
    </dgm:pt>
    <dgm:pt modelId="{8BA3E5FC-A859-4F5D-83A9-493F67F5C39C}" type="sibTrans" cxnId="{EE27CA20-A045-4EB6-B0F8-1A149FDFDA39}">
      <dgm:prSet/>
      <dgm:spPr/>
      <dgm:t>
        <a:bodyPr/>
        <a:lstStyle/>
        <a:p>
          <a:endParaRPr lang="en-US"/>
        </a:p>
      </dgm:t>
    </dgm:pt>
    <dgm:pt modelId="{77E06F6C-B647-41E7-90EB-CAE69D9E9DFD}">
      <dgm:prSet/>
      <dgm:spPr/>
      <dgm:t>
        <a:bodyPr/>
        <a:lstStyle/>
        <a:p>
          <a:pPr rtl="0"/>
          <a:r>
            <a:rPr lang="en-US" smtClean="0"/>
            <a:t>Reasonable Accommodation – a change in the workplace or in the way things are customarily done that enables an individual with a disability to apply for a job, perform a job’s essential functions or enjoy equal benefits and privileges of employment. </a:t>
          </a:r>
          <a:endParaRPr lang="en-US"/>
        </a:p>
      </dgm:t>
    </dgm:pt>
    <dgm:pt modelId="{2C19C02F-18E7-478C-BC52-84DA0DE30D61}" type="parTrans" cxnId="{0EA26BC7-7812-4835-8067-3E9F142763E7}">
      <dgm:prSet/>
      <dgm:spPr/>
      <dgm:t>
        <a:bodyPr/>
        <a:lstStyle/>
        <a:p>
          <a:endParaRPr lang="en-US"/>
        </a:p>
      </dgm:t>
    </dgm:pt>
    <dgm:pt modelId="{26469321-6A83-4571-A8EC-C42E38775BAC}" type="sibTrans" cxnId="{0EA26BC7-7812-4835-8067-3E9F142763E7}">
      <dgm:prSet/>
      <dgm:spPr/>
      <dgm:t>
        <a:bodyPr/>
        <a:lstStyle/>
        <a:p>
          <a:endParaRPr lang="en-US"/>
        </a:p>
      </dgm:t>
    </dgm:pt>
    <dgm:pt modelId="{BA52F713-6C1C-49E1-BA61-56AEF0E9EBCD}" type="pres">
      <dgm:prSet presAssocID="{3154E03F-C044-43D3-AF2E-DEA3FA395B06}" presName="CompostProcess" presStyleCnt="0">
        <dgm:presLayoutVars>
          <dgm:dir/>
          <dgm:resizeHandles val="exact"/>
        </dgm:presLayoutVars>
      </dgm:prSet>
      <dgm:spPr/>
      <dgm:t>
        <a:bodyPr/>
        <a:lstStyle/>
        <a:p>
          <a:endParaRPr lang="en-US"/>
        </a:p>
      </dgm:t>
    </dgm:pt>
    <dgm:pt modelId="{27E8447F-F6D4-4ECE-BECF-56D4374FCCF1}" type="pres">
      <dgm:prSet presAssocID="{3154E03F-C044-43D3-AF2E-DEA3FA395B06}" presName="arrow" presStyleLbl="bgShp" presStyleIdx="0" presStyleCnt="1"/>
      <dgm:spPr/>
    </dgm:pt>
    <dgm:pt modelId="{EC0FB351-2577-463B-97DE-7075A7D324C5}" type="pres">
      <dgm:prSet presAssocID="{3154E03F-C044-43D3-AF2E-DEA3FA395B06}" presName="linearProcess" presStyleCnt="0"/>
      <dgm:spPr/>
    </dgm:pt>
    <dgm:pt modelId="{55FD42C5-D2BE-4062-A917-D191EB65B96D}" type="pres">
      <dgm:prSet presAssocID="{EAB1BEE2-09B2-4A66-98B7-A8CB57FEF51B}" presName="textNode" presStyleLbl="node1" presStyleIdx="0" presStyleCnt="2">
        <dgm:presLayoutVars>
          <dgm:bulletEnabled val="1"/>
        </dgm:presLayoutVars>
      </dgm:prSet>
      <dgm:spPr/>
      <dgm:t>
        <a:bodyPr/>
        <a:lstStyle/>
        <a:p>
          <a:endParaRPr lang="en-US"/>
        </a:p>
      </dgm:t>
    </dgm:pt>
    <dgm:pt modelId="{C7D6DC85-EA6D-48D0-B01F-DA5F7BD2FCC2}" type="pres">
      <dgm:prSet presAssocID="{8BA3E5FC-A859-4F5D-83A9-493F67F5C39C}" presName="sibTrans" presStyleCnt="0"/>
      <dgm:spPr/>
    </dgm:pt>
    <dgm:pt modelId="{C277F5DF-AB52-4B40-B1DF-D918DC95442F}" type="pres">
      <dgm:prSet presAssocID="{77E06F6C-B647-41E7-90EB-CAE69D9E9DFD}" presName="textNode" presStyleLbl="node1" presStyleIdx="1" presStyleCnt="2">
        <dgm:presLayoutVars>
          <dgm:bulletEnabled val="1"/>
        </dgm:presLayoutVars>
      </dgm:prSet>
      <dgm:spPr/>
      <dgm:t>
        <a:bodyPr/>
        <a:lstStyle/>
        <a:p>
          <a:endParaRPr lang="en-US"/>
        </a:p>
      </dgm:t>
    </dgm:pt>
  </dgm:ptLst>
  <dgm:cxnLst>
    <dgm:cxn modelId="{8ED65F3A-0C87-429B-84DC-CAEA5A1423F1}" type="presOf" srcId="{3154E03F-C044-43D3-AF2E-DEA3FA395B06}" destId="{BA52F713-6C1C-49E1-BA61-56AEF0E9EBCD}" srcOrd="0" destOrd="0" presId="urn:microsoft.com/office/officeart/2005/8/layout/hProcess9"/>
    <dgm:cxn modelId="{EE27CA20-A045-4EB6-B0F8-1A149FDFDA39}" srcId="{3154E03F-C044-43D3-AF2E-DEA3FA395B06}" destId="{EAB1BEE2-09B2-4A66-98B7-A8CB57FEF51B}" srcOrd="0" destOrd="0" parTransId="{6AF0F079-86A2-4070-B297-40DD14EB8C46}" sibTransId="{8BA3E5FC-A859-4F5D-83A9-493F67F5C39C}"/>
    <dgm:cxn modelId="{07DF3757-4C3D-4318-94E8-B3C8E86C9A48}" type="presOf" srcId="{EAB1BEE2-09B2-4A66-98B7-A8CB57FEF51B}" destId="{55FD42C5-D2BE-4062-A917-D191EB65B96D}" srcOrd="0" destOrd="0" presId="urn:microsoft.com/office/officeart/2005/8/layout/hProcess9"/>
    <dgm:cxn modelId="{0EA26BC7-7812-4835-8067-3E9F142763E7}" srcId="{3154E03F-C044-43D3-AF2E-DEA3FA395B06}" destId="{77E06F6C-B647-41E7-90EB-CAE69D9E9DFD}" srcOrd="1" destOrd="0" parTransId="{2C19C02F-18E7-478C-BC52-84DA0DE30D61}" sibTransId="{26469321-6A83-4571-A8EC-C42E38775BAC}"/>
    <dgm:cxn modelId="{82110209-D6E5-48EE-90D4-B49A8E27B4B7}" type="presOf" srcId="{77E06F6C-B647-41E7-90EB-CAE69D9E9DFD}" destId="{C277F5DF-AB52-4B40-B1DF-D918DC95442F}" srcOrd="0" destOrd="0" presId="urn:microsoft.com/office/officeart/2005/8/layout/hProcess9"/>
    <dgm:cxn modelId="{7A9D617E-4CC1-4C26-B3FA-0C50D5594384}" type="presParOf" srcId="{BA52F713-6C1C-49E1-BA61-56AEF0E9EBCD}" destId="{27E8447F-F6D4-4ECE-BECF-56D4374FCCF1}" srcOrd="0" destOrd="0" presId="urn:microsoft.com/office/officeart/2005/8/layout/hProcess9"/>
    <dgm:cxn modelId="{E0647484-EA60-4B09-B993-E656F99D02C0}" type="presParOf" srcId="{BA52F713-6C1C-49E1-BA61-56AEF0E9EBCD}" destId="{EC0FB351-2577-463B-97DE-7075A7D324C5}" srcOrd="1" destOrd="0" presId="urn:microsoft.com/office/officeart/2005/8/layout/hProcess9"/>
    <dgm:cxn modelId="{1EAC6B11-49C0-4579-9C16-C6944880AF40}" type="presParOf" srcId="{EC0FB351-2577-463B-97DE-7075A7D324C5}" destId="{55FD42C5-D2BE-4062-A917-D191EB65B96D}" srcOrd="0" destOrd="0" presId="urn:microsoft.com/office/officeart/2005/8/layout/hProcess9"/>
    <dgm:cxn modelId="{1C1E05B4-4EDA-44FE-98C0-E978F5F9BACE}" type="presParOf" srcId="{EC0FB351-2577-463B-97DE-7075A7D324C5}" destId="{C7D6DC85-EA6D-48D0-B01F-DA5F7BD2FCC2}" srcOrd="1" destOrd="0" presId="urn:microsoft.com/office/officeart/2005/8/layout/hProcess9"/>
    <dgm:cxn modelId="{57521881-2502-41A6-A1D3-714A5939B078}" type="presParOf" srcId="{EC0FB351-2577-463B-97DE-7075A7D324C5}" destId="{C277F5DF-AB52-4B40-B1DF-D918DC95442F}" srcOrd="2" destOrd="0" presId="urn:microsoft.com/office/officeart/2005/8/layout/hProcess9"/>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1602A19-CD89-4F35-A314-1689D6C94708}" type="doc">
      <dgm:prSet loTypeId="urn:microsoft.com/office/officeart/2005/8/layout/vList2" loCatId="list" qsTypeId="urn:microsoft.com/office/officeart/2005/8/quickstyle/simple2" qsCatId="simple" csTypeId="urn:microsoft.com/office/officeart/2005/8/colors/accent1_2" csCatId="accent1"/>
      <dgm:spPr/>
      <dgm:t>
        <a:bodyPr/>
        <a:lstStyle/>
        <a:p>
          <a:endParaRPr lang="en-US"/>
        </a:p>
      </dgm:t>
    </dgm:pt>
    <dgm:pt modelId="{D55C2242-F5A2-4B4A-AE5D-0367E635FD66}">
      <dgm:prSet custT="1"/>
      <dgm:spPr/>
      <dgm:t>
        <a:bodyPr/>
        <a:lstStyle/>
        <a:p>
          <a:pPr rtl="0">
            <a:lnSpc>
              <a:spcPct val="100000"/>
            </a:lnSpc>
          </a:pPr>
          <a:r>
            <a:rPr lang="en-US" sz="3200" dirty="0" smtClean="0"/>
            <a:t>Yes, </a:t>
          </a:r>
          <a:r>
            <a:rPr lang="en-US" sz="3200" b="1" dirty="0" smtClean="0"/>
            <a:t>BUT</a:t>
          </a:r>
          <a:r>
            <a:rPr lang="en-US" sz="3200" dirty="0" smtClean="0"/>
            <a:t> only if the requested accommodation is an “undue hardship.” </a:t>
          </a:r>
          <a:endParaRPr lang="en-US" sz="3200" dirty="0"/>
        </a:p>
      </dgm:t>
    </dgm:pt>
    <dgm:pt modelId="{8A47C397-CB99-4E5E-8D55-E1ED5AA843D3}" type="parTrans" cxnId="{6CB0335B-C3CB-4520-9C21-EA572F31D9A8}">
      <dgm:prSet/>
      <dgm:spPr/>
      <dgm:t>
        <a:bodyPr/>
        <a:lstStyle/>
        <a:p>
          <a:pPr>
            <a:lnSpc>
              <a:spcPct val="100000"/>
            </a:lnSpc>
          </a:pPr>
          <a:endParaRPr lang="en-US" sz="1400"/>
        </a:p>
      </dgm:t>
    </dgm:pt>
    <dgm:pt modelId="{55866EBE-720B-4499-9788-93C36BB7528B}" type="sibTrans" cxnId="{6CB0335B-C3CB-4520-9C21-EA572F31D9A8}">
      <dgm:prSet/>
      <dgm:spPr/>
      <dgm:t>
        <a:bodyPr/>
        <a:lstStyle/>
        <a:p>
          <a:pPr>
            <a:lnSpc>
              <a:spcPct val="100000"/>
            </a:lnSpc>
          </a:pPr>
          <a:endParaRPr lang="en-US" sz="1400"/>
        </a:p>
      </dgm:t>
    </dgm:pt>
    <dgm:pt modelId="{F70309F5-FE54-48E7-ABB2-E62F4B6B9AD5}">
      <dgm:prSet custT="1"/>
      <dgm:spPr/>
      <dgm:t>
        <a:bodyPr/>
        <a:lstStyle/>
        <a:p>
          <a:pPr rtl="0">
            <a:lnSpc>
              <a:spcPct val="100000"/>
            </a:lnSpc>
          </a:pPr>
          <a:r>
            <a:rPr lang="en-US" sz="3200" smtClean="0"/>
            <a:t>Undue Hardship – An action requiring significant difficulty or expense. </a:t>
          </a:r>
          <a:endParaRPr lang="en-US" sz="3200"/>
        </a:p>
      </dgm:t>
    </dgm:pt>
    <dgm:pt modelId="{B5A89DD5-F26C-4DD2-80DF-8563EAEB6853}" type="parTrans" cxnId="{BCF5BC9B-16A1-42A2-89ED-974B95872880}">
      <dgm:prSet/>
      <dgm:spPr/>
      <dgm:t>
        <a:bodyPr/>
        <a:lstStyle/>
        <a:p>
          <a:pPr>
            <a:lnSpc>
              <a:spcPct val="100000"/>
            </a:lnSpc>
          </a:pPr>
          <a:endParaRPr lang="en-US" sz="1400"/>
        </a:p>
      </dgm:t>
    </dgm:pt>
    <dgm:pt modelId="{38131EB8-798A-4398-8411-21FE5EAC8D02}" type="sibTrans" cxnId="{BCF5BC9B-16A1-42A2-89ED-974B95872880}">
      <dgm:prSet/>
      <dgm:spPr/>
      <dgm:t>
        <a:bodyPr/>
        <a:lstStyle/>
        <a:p>
          <a:pPr>
            <a:lnSpc>
              <a:spcPct val="100000"/>
            </a:lnSpc>
          </a:pPr>
          <a:endParaRPr lang="en-US" sz="1400"/>
        </a:p>
      </dgm:t>
    </dgm:pt>
    <dgm:pt modelId="{9A0E495B-3308-4200-A5DC-C32625DCC335}" type="pres">
      <dgm:prSet presAssocID="{71602A19-CD89-4F35-A314-1689D6C94708}" presName="linear" presStyleCnt="0">
        <dgm:presLayoutVars>
          <dgm:animLvl val="lvl"/>
          <dgm:resizeHandles val="exact"/>
        </dgm:presLayoutVars>
      </dgm:prSet>
      <dgm:spPr/>
      <dgm:t>
        <a:bodyPr/>
        <a:lstStyle/>
        <a:p>
          <a:endParaRPr lang="en-US"/>
        </a:p>
      </dgm:t>
    </dgm:pt>
    <dgm:pt modelId="{3BBE8104-1D7F-4E43-8176-99D7FBF734BE}" type="pres">
      <dgm:prSet presAssocID="{D55C2242-F5A2-4B4A-AE5D-0367E635FD66}" presName="parentText" presStyleLbl="node1" presStyleIdx="0" presStyleCnt="2">
        <dgm:presLayoutVars>
          <dgm:chMax val="0"/>
          <dgm:bulletEnabled val="1"/>
        </dgm:presLayoutVars>
      </dgm:prSet>
      <dgm:spPr/>
      <dgm:t>
        <a:bodyPr/>
        <a:lstStyle/>
        <a:p>
          <a:endParaRPr lang="en-US"/>
        </a:p>
      </dgm:t>
    </dgm:pt>
    <dgm:pt modelId="{A0081E10-BF93-4990-82EC-CA1F2CA76F28}" type="pres">
      <dgm:prSet presAssocID="{55866EBE-720B-4499-9788-93C36BB7528B}" presName="spacer" presStyleCnt="0"/>
      <dgm:spPr/>
    </dgm:pt>
    <dgm:pt modelId="{B84F81A4-B955-4AD2-8C8E-AD83F8DD6D51}" type="pres">
      <dgm:prSet presAssocID="{F70309F5-FE54-48E7-ABB2-E62F4B6B9AD5}" presName="parentText" presStyleLbl="node1" presStyleIdx="1" presStyleCnt="2">
        <dgm:presLayoutVars>
          <dgm:chMax val="0"/>
          <dgm:bulletEnabled val="1"/>
        </dgm:presLayoutVars>
      </dgm:prSet>
      <dgm:spPr/>
      <dgm:t>
        <a:bodyPr/>
        <a:lstStyle/>
        <a:p>
          <a:endParaRPr lang="en-US"/>
        </a:p>
      </dgm:t>
    </dgm:pt>
  </dgm:ptLst>
  <dgm:cxnLst>
    <dgm:cxn modelId="{E682C85F-F068-43BB-9CDA-8E9E0DD2FA1E}" type="presOf" srcId="{71602A19-CD89-4F35-A314-1689D6C94708}" destId="{9A0E495B-3308-4200-A5DC-C32625DCC335}" srcOrd="0" destOrd="0" presId="urn:microsoft.com/office/officeart/2005/8/layout/vList2"/>
    <dgm:cxn modelId="{6CB0335B-C3CB-4520-9C21-EA572F31D9A8}" srcId="{71602A19-CD89-4F35-A314-1689D6C94708}" destId="{D55C2242-F5A2-4B4A-AE5D-0367E635FD66}" srcOrd="0" destOrd="0" parTransId="{8A47C397-CB99-4E5E-8D55-E1ED5AA843D3}" sibTransId="{55866EBE-720B-4499-9788-93C36BB7528B}"/>
    <dgm:cxn modelId="{0485CDCD-634D-40A9-8317-3FC5FF0F4D4C}" type="presOf" srcId="{D55C2242-F5A2-4B4A-AE5D-0367E635FD66}" destId="{3BBE8104-1D7F-4E43-8176-99D7FBF734BE}" srcOrd="0" destOrd="0" presId="urn:microsoft.com/office/officeart/2005/8/layout/vList2"/>
    <dgm:cxn modelId="{8EEFBD29-FF24-4890-A2BB-062E1FEDE21E}" type="presOf" srcId="{F70309F5-FE54-48E7-ABB2-E62F4B6B9AD5}" destId="{B84F81A4-B955-4AD2-8C8E-AD83F8DD6D51}" srcOrd="0" destOrd="0" presId="urn:microsoft.com/office/officeart/2005/8/layout/vList2"/>
    <dgm:cxn modelId="{BCF5BC9B-16A1-42A2-89ED-974B95872880}" srcId="{71602A19-CD89-4F35-A314-1689D6C94708}" destId="{F70309F5-FE54-48E7-ABB2-E62F4B6B9AD5}" srcOrd="1" destOrd="0" parTransId="{B5A89DD5-F26C-4DD2-80DF-8563EAEB6853}" sibTransId="{38131EB8-798A-4398-8411-21FE5EAC8D02}"/>
    <dgm:cxn modelId="{96278938-995B-48CC-A15C-9E79AED64370}" type="presParOf" srcId="{9A0E495B-3308-4200-A5DC-C32625DCC335}" destId="{3BBE8104-1D7F-4E43-8176-99D7FBF734BE}" srcOrd="0" destOrd="0" presId="urn:microsoft.com/office/officeart/2005/8/layout/vList2"/>
    <dgm:cxn modelId="{B1F3CBB5-2024-425E-8072-5CF56D8470CD}" type="presParOf" srcId="{9A0E495B-3308-4200-A5DC-C32625DCC335}" destId="{A0081E10-BF93-4990-82EC-CA1F2CA76F28}" srcOrd="1" destOrd="0" presId="urn:microsoft.com/office/officeart/2005/8/layout/vList2"/>
    <dgm:cxn modelId="{0CA5FFF7-DD33-42E4-9783-409D90C45A2B}" type="presParOf" srcId="{9A0E495B-3308-4200-A5DC-C32625DCC335}" destId="{B84F81A4-B955-4AD2-8C8E-AD83F8DD6D51}" srcOrd="2"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E5F2D3A-C7BF-43AC-860B-1AEBC1B16D97}" type="doc">
      <dgm:prSet loTypeId="urn:microsoft.com/office/officeart/2005/8/layout/vList3#2" loCatId="list" qsTypeId="urn:microsoft.com/office/officeart/2005/8/quickstyle/simple2" qsCatId="simple" csTypeId="urn:microsoft.com/office/officeart/2005/8/colors/accent3_2" csCatId="accent3" phldr="1"/>
      <dgm:spPr/>
      <dgm:t>
        <a:bodyPr/>
        <a:lstStyle/>
        <a:p>
          <a:endParaRPr lang="en-US"/>
        </a:p>
      </dgm:t>
    </dgm:pt>
    <dgm:pt modelId="{3FEC6109-7C36-4F8F-8F16-2B3491528655}">
      <dgm:prSet/>
      <dgm:spPr/>
      <dgm:t>
        <a:bodyPr/>
        <a:lstStyle/>
        <a:p>
          <a:pPr marL="0" indent="0" rtl="0">
            <a:lnSpc>
              <a:spcPct val="100000"/>
            </a:lnSpc>
          </a:pPr>
          <a:r>
            <a:rPr lang="en-US" dirty="0" smtClean="0"/>
            <a:t>Jennifer had been successfully managing a neurological disability with medication for several years. Without the medication, Jennifer experienced severe fatigue and had difficulty completing a full work day.  When she became pregnant, her doctor took her off the drugs because of the risk posed to her baby. She began to experience increased fatigue and found rest during short breaks helped. Jennifer requested more breaks.</a:t>
          </a:r>
        </a:p>
        <a:p>
          <a:pPr rtl="0">
            <a:lnSpc>
              <a:spcPct val="100000"/>
            </a:lnSpc>
          </a:pPr>
          <a:endParaRPr lang="en-US" dirty="0" smtClean="0"/>
        </a:p>
        <a:p>
          <a:pPr rtl="0">
            <a:lnSpc>
              <a:spcPct val="100000"/>
            </a:lnSpc>
          </a:pPr>
          <a:r>
            <a:rPr lang="en-US" b="1" dirty="0" smtClean="0"/>
            <a:t>Undue Hardship? </a:t>
          </a:r>
          <a:endParaRPr lang="en-US" b="1" dirty="0"/>
        </a:p>
      </dgm:t>
    </dgm:pt>
    <dgm:pt modelId="{900693AE-0955-48ED-B98E-ADF660B11F87}" type="parTrans" cxnId="{D0B8DDB0-58A8-4441-80EA-E1E580F7D3F1}">
      <dgm:prSet/>
      <dgm:spPr/>
      <dgm:t>
        <a:bodyPr/>
        <a:lstStyle/>
        <a:p>
          <a:pPr>
            <a:lnSpc>
              <a:spcPct val="100000"/>
            </a:lnSpc>
          </a:pPr>
          <a:endParaRPr lang="en-US"/>
        </a:p>
      </dgm:t>
    </dgm:pt>
    <dgm:pt modelId="{77E38DD2-865A-4D04-8268-7F144F6D5119}" type="sibTrans" cxnId="{D0B8DDB0-58A8-4441-80EA-E1E580F7D3F1}">
      <dgm:prSet/>
      <dgm:spPr/>
      <dgm:t>
        <a:bodyPr/>
        <a:lstStyle/>
        <a:p>
          <a:pPr>
            <a:lnSpc>
              <a:spcPct val="100000"/>
            </a:lnSpc>
          </a:pPr>
          <a:endParaRPr lang="en-US"/>
        </a:p>
      </dgm:t>
    </dgm:pt>
    <dgm:pt modelId="{A5C915BF-62CC-400F-B0D1-FAE07B5159BA}" type="pres">
      <dgm:prSet presAssocID="{5E5F2D3A-C7BF-43AC-860B-1AEBC1B16D97}" presName="linearFlow" presStyleCnt="0">
        <dgm:presLayoutVars>
          <dgm:dir/>
          <dgm:resizeHandles val="exact"/>
        </dgm:presLayoutVars>
      </dgm:prSet>
      <dgm:spPr/>
      <dgm:t>
        <a:bodyPr/>
        <a:lstStyle/>
        <a:p>
          <a:endParaRPr lang="en-US"/>
        </a:p>
      </dgm:t>
    </dgm:pt>
    <dgm:pt modelId="{9F6CB94E-B557-437F-A753-E292BF8AB33C}" type="pres">
      <dgm:prSet presAssocID="{3FEC6109-7C36-4F8F-8F16-2B3491528655}" presName="composite" presStyleCnt="0"/>
      <dgm:spPr/>
    </dgm:pt>
    <dgm:pt modelId="{1504EDE9-1802-4CEA-B73C-333AA0FFE7A2}" type="pres">
      <dgm:prSet presAssocID="{3FEC6109-7C36-4F8F-8F16-2B3491528655}" presName="imgShp" presStyleLbl="fgImgPlace1" presStyleIdx="0" presStyleCnt="1"/>
      <dgm:spPr>
        <a:blipFill dpi="0" rotWithShape="1">
          <a:blip xmlns:r="http://schemas.openxmlformats.org/officeDocument/2006/relationships" r:embed="rId1">
            <a:extLst>
              <a:ext uri="{28A0092B-C50C-407E-A947-70E740481C1C}">
                <a14:useLocalDpi xmlns:a14="http://schemas.microsoft.com/office/drawing/2010/main" xmlns="" val="0"/>
              </a:ext>
            </a:extLst>
          </a:blip>
          <a:srcRect/>
          <a:stretch>
            <a:fillRect l="-17994" t="-3068" r="-37894" b="-3068"/>
          </a:stretch>
        </a:blipFill>
      </dgm:spPr>
    </dgm:pt>
    <dgm:pt modelId="{9DC5F17C-5792-41D9-B77F-A6E5A11B3FDF}" type="pres">
      <dgm:prSet presAssocID="{3FEC6109-7C36-4F8F-8F16-2B3491528655}" presName="txShp" presStyleLbl="node1" presStyleIdx="0" presStyleCnt="1">
        <dgm:presLayoutVars>
          <dgm:bulletEnabled val="1"/>
        </dgm:presLayoutVars>
      </dgm:prSet>
      <dgm:spPr/>
      <dgm:t>
        <a:bodyPr/>
        <a:lstStyle/>
        <a:p>
          <a:endParaRPr lang="en-US"/>
        </a:p>
      </dgm:t>
    </dgm:pt>
  </dgm:ptLst>
  <dgm:cxnLst>
    <dgm:cxn modelId="{520AB54D-867A-4AD1-ACF9-A1C0C17A0E93}" type="presOf" srcId="{5E5F2D3A-C7BF-43AC-860B-1AEBC1B16D97}" destId="{A5C915BF-62CC-400F-B0D1-FAE07B5159BA}" srcOrd="0" destOrd="0" presId="urn:microsoft.com/office/officeart/2005/8/layout/vList3#2"/>
    <dgm:cxn modelId="{D0B8DDB0-58A8-4441-80EA-E1E580F7D3F1}" srcId="{5E5F2D3A-C7BF-43AC-860B-1AEBC1B16D97}" destId="{3FEC6109-7C36-4F8F-8F16-2B3491528655}" srcOrd="0" destOrd="0" parTransId="{900693AE-0955-48ED-B98E-ADF660B11F87}" sibTransId="{77E38DD2-865A-4D04-8268-7F144F6D5119}"/>
    <dgm:cxn modelId="{7DF2E4F9-6651-4B60-9003-1D622D0CD569}" type="presOf" srcId="{3FEC6109-7C36-4F8F-8F16-2B3491528655}" destId="{9DC5F17C-5792-41D9-B77F-A6E5A11B3FDF}" srcOrd="0" destOrd="0" presId="urn:microsoft.com/office/officeart/2005/8/layout/vList3#2"/>
    <dgm:cxn modelId="{99379D95-560F-491E-B667-89FC3FC4C40A}" type="presParOf" srcId="{A5C915BF-62CC-400F-B0D1-FAE07B5159BA}" destId="{9F6CB94E-B557-437F-A753-E292BF8AB33C}" srcOrd="0" destOrd="0" presId="urn:microsoft.com/office/officeart/2005/8/layout/vList3#2"/>
    <dgm:cxn modelId="{EB10C668-C932-435C-84A1-37E078EC3AD7}" type="presParOf" srcId="{9F6CB94E-B557-437F-A753-E292BF8AB33C}" destId="{1504EDE9-1802-4CEA-B73C-333AA0FFE7A2}" srcOrd="0" destOrd="0" presId="urn:microsoft.com/office/officeart/2005/8/layout/vList3#2"/>
    <dgm:cxn modelId="{C6F187BD-1197-4176-BC3C-1555FC4984CD}" type="presParOf" srcId="{9F6CB94E-B557-437F-A753-E292BF8AB33C}" destId="{9DC5F17C-5792-41D9-B77F-A6E5A11B3FDF}" srcOrd="1" destOrd="0" presId="urn:microsoft.com/office/officeart/2005/8/layout/vList3#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5DD8B1F-212C-47DE-9D32-6E0091B98C50}" type="doc">
      <dgm:prSet loTypeId="urn:microsoft.com/office/officeart/2008/layout/VerticalCurvedList" loCatId="list" qsTypeId="urn:microsoft.com/office/officeart/2005/8/quickstyle/simple2" qsCatId="simple" csTypeId="urn:microsoft.com/office/officeart/2005/8/colors/colorful1#4" csCatId="colorful" phldr="1"/>
      <dgm:spPr/>
      <dgm:t>
        <a:bodyPr/>
        <a:lstStyle/>
        <a:p>
          <a:endParaRPr lang="en-US"/>
        </a:p>
      </dgm:t>
    </dgm:pt>
    <dgm:pt modelId="{4C9560A6-F848-4C3B-8479-4AAAF6954B90}">
      <dgm:prSet custT="1"/>
      <dgm:spPr/>
      <dgm:t>
        <a:bodyPr/>
        <a:lstStyle/>
        <a:p>
          <a:pPr rtl="0">
            <a:lnSpc>
              <a:spcPct val="100000"/>
            </a:lnSpc>
          </a:pPr>
          <a:r>
            <a:rPr lang="en-US" sz="1300" smtClean="0"/>
            <a:t>Redistributing marginal functions that the employee is unable to perform </a:t>
          </a:r>
          <a:endParaRPr lang="en-US" sz="1300"/>
        </a:p>
      </dgm:t>
    </dgm:pt>
    <dgm:pt modelId="{EC035698-8C10-43A9-8F5F-1DE4B1639748}" type="parTrans" cxnId="{EDF3104D-7986-4C30-803B-9F2A2CFBD297}">
      <dgm:prSet/>
      <dgm:spPr/>
      <dgm:t>
        <a:bodyPr/>
        <a:lstStyle/>
        <a:p>
          <a:endParaRPr lang="en-US" sz="1300"/>
        </a:p>
      </dgm:t>
    </dgm:pt>
    <dgm:pt modelId="{1E5BD9BC-B324-482F-B713-1E6947D240ED}" type="sibTrans" cxnId="{EDF3104D-7986-4C30-803B-9F2A2CFBD297}">
      <dgm:prSet/>
      <dgm:spPr/>
      <dgm:t>
        <a:bodyPr/>
        <a:lstStyle/>
        <a:p>
          <a:endParaRPr lang="en-US" sz="1300"/>
        </a:p>
      </dgm:t>
    </dgm:pt>
    <dgm:pt modelId="{C87D58EB-AF32-4D39-A274-90DF627AC329}">
      <dgm:prSet custT="1"/>
      <dgm:spPr/>
      <dgm:t>
        <a:bodyPr/>
        <a:lstStyle/>
        <a:p>
          <a:pPr rtl="0"/>
          <a:r>
            <a:rPr lang="en-US" sz="1300" dirty="0" smtClean="0"/>
            <a:t>Altering how an essential or marginal job function is performed (modifying standing, climbing, lifting, or bending requirements) </a:t>
          </a:r>
          <a:endParaRPr lang="en-US" sz="1300" dirty="0"/>
        </a:p>
      </dgm:t>
    </dgm:pt>
    <dgm:pt modelId="{41BF8C36-32C9-4C52-B768-11AAF0AD5D9B}" type="parTrans" cxnId="{E8206352-6911-4CC9-9B13-E7DEAF0A8295}">
      <dgm:prSet/>
      <dgm:spPr/>
      <dgm:t>
        <a:bodyPr/>
        <a:lstStyle/>
        <a:p>
          <a:endParaRPr lang="en-US" sz="1300"/>
        </a:p>
      </dgm:t>
    </dgm:pt>
    <dgm:pt modelId="{EB8164CA-79F6-48AC-BD11-6A7593E4AD42}" type="sibTrans" cxnId="{E8206352-6911-4CC9-9B13-E7DEAF0A8295}">
      <dgm:prSet/>
      <dgm:spPr/>
      <dgm:t>
        <a:bodyPr/>
        <a:lstStyle/>
        <a:p>
          <a:endParaRPr lang="en-US" sz="1300"/>
        </a:p>
      </dgm:t>
    </dgm:pt>
    <dgm:pt modelId="{6B5856DD-6C23-4568-B401-F27160BD785E}">
      <dgm:prSet custT="1"/>
      <dgm:spPr/>
      <dgm:t>
        <a:bodyPr/>
        <a:lstStyle/>
        <a:p>
          <a:pPr rtl="0"/>
          <a:r>
            <a:rPr lang="en-US" sz="1300" smtClean="0"/>
            <a:t>Modification of workplace policies </a:t>
          </a:r>
          <a:endParaRPr lang="en-US" sz="1300"/>
        </a:p>
      </dgm:t>
    </dgm:pt>
    <dgm:pt modelId="{E567A993-CD81-4EF1-BC83-63FCFC6108F8}" type="parTrans" cxnId="{E3F055B9-C408-4B59-A665-390BC4A4392E}">
      <dgm:prSet/>
      <dgm:spPr/>
      <dgm:t>
        <a:bodyPr/>
        <a:lstStyle/>
        <a:p>
          <a:endParaRPr lang="en-US" sz="1300"/>
        </a:p>
      </dgm:t>
    </dgm:pt>
    <dgm:pt modelId="{12B0004A-40C2-4B4D-8A02-CD0835B65A14}" type="sibTrans" cxnId="{E3F055B9-C408-4B59-A665-390BC4A4392E}">
      <dgm:prSet/>
      <dgm:spPr/>
      <dgm:t>
        <a:bodyPr/>
        <a:lstStyle/>
        <a:p>
          <a:endParaRPr lang="en-US" sz="1300"/>
        </a:p>
      </dgm:t>
    </dgm:pt>
    <dgm:pt modelId="{FAC96AC2-0C59-4C26-8EBA-FA2FDF01448D}">
      <dgm:prSet custT="1"/>
      <dgm:spPr>
        <a:solidFill>
          <a:schemeClr val="accent1"/>
        </a:solidFill>
      </dgm:spPr>
      <dgm:t>
        <a:bodyPr/>
        <a:lstStyle/>
        <a:p>
          <a:pPr rtl="0"/>
          <a:r>
            <a:rPr lang="en-US" sz="1300" dirty="0" smtClean="0"/>
            <a:t>Purchasing or modifying equipment and devices (chair) </a:t>
          </a:r>
          <a:endParaRPr lang="en-US" sz="1300" dirty="0"/>
        </a:p>
      </dgm:t>
    </dgm:pt>
    <dgm:pt modelId="{A11376C6-45F9-4AE6-AC2C-2A8B79442BCA}" type="parTrans" cxnId="{BFFC100E-4BEE-49D5-BF51-68EB061BF68D}">
      <dgm:prSet/>
      <dgm:spPr/>
      <dgm:t>
        <a:bodyPr/>
        <a:lstStyle/>
        <a:p>
          <a:endParaRPr lang="en-US" sz="1300"/>
        </a:p>
      </dgm:t>
    </dgm:pt>
    <dgm:pt modelId="{54668289-3A5E-4159-A81A-AB0C7FF7A94A}" type="sibTrans" cxnId="{BFFC100E-4BEE-49D5-BF51-68EB061BF68D}">
      <dgm:prSet/>
      <dgm:spPr/>
      <dgm:t>
        <a:bodyPr/>
        <a:lstStyle/>
        <a:p>
          <a:endParaRPr lang="en-US" sz="1300"/>
        </a:p>
      </dgm:t>
    </dgm:pt>
    <dgm:pt modelId="{ACB8898C-DB9A-45D2-8549-682972694044}">
      <dgm:prSet custT="1"/>
      <dgm:spPr/>
      <dgm:t>
        <a:bodyPr/>
        <a:lstStyle/>
        <a:p>
          <a:pPr rtl="0"/>
          <a:r>
            <a:rPr lang="en-US" sz="1300" smtClean="0"/>
            <a:t>Modified work schedule </a:t>
          </a:r>
          <a:endParaRPr lang="en-US" sz="1300"/>
        </a:p>
      </dgm:t>
    </dgm:pt>
    <dgm:pt modelId="{0C862175-3F54-4C0D-B0F5-3C9AC33B43F7}" type="parTrans" cxnId="{6C127C83-133B-42E3-AEC5-3B4D1670A9AD}">
      <dgm:prSet/>
      <dgm:spPr/>
      <dgm:t>
        <a:bodyPr/>
        <a:lstStyle/>
        <a:p>
          <a:endParaRPr lang="en-US" sz="1300"/>
        </a:p>
      </dgm:t>
    </dgm:pt>
    <dgm:pt modelId="{B9F65856-DC9F-4763-938A-40FFB942BFEC}" type="sibTrans" cxnId="{6C127C83-133B-42E3-AEC5-3B4D1670A9AD}">
      <dgm:prSet/>
      <dgm:spPr/>
      <dgm:t>
        <a:bodyPr/>
        <a:lstStyle/>
        <a:p>
          <a:endParaRPr lang="en-US" sz="1300"/>
        </a:p>
      </dgm:t>
    </dgm:pt>
    <dgm:pt modelId="{953EB648-C5EB-45D9-9AEC-37749D78B622}">
      <dgm:prSet custT="1"/>
      <dgm:spPr/>
      <dgm:t>
        <a:bodyPr/>
        <a:lstStyle/>
        <a:p>
          <a:pPr rtl="0"/>
          <a:r>
            <a:rPr lang="en-US" sz="1300" smtClean="0"/>
            <a:t>Leave (may be unpaid if employee does not have accrued paid leave) </a:t>
          </a:r>
          <a:endParaRPr lang="en-US" sz="1300"/>
        </a:p>
      </dgm:t>
    </dgm:pt>
    <dgm:pt modelId="{E97FDD6F-F18D-4504-A710-143155C95111}" type="parTrans" cxnId="{76518510-E246-4CEF-8084-77175E1AC9D6}">
      <dgm:prSet/>
      <dgm:spPr/>
      <dgm:t>
        <a:bodyPr/>
        <a:lstStyle/>
        <a:p>
          <a:endParaRPr lang="en-US" sz="1300"/>
        </a:p>
      </dgm:t>
    </dgm:pt>
    <dgm:pt modelId="{7973B231-6536-4F50-A239-A60C33320799}" type="sibTrans" cxnId="{76518510-E246-4CEF-8084-77175E1AC9D6}">
      <dgm:prSet/>
      <dgm:spPr/>
      <dgm:t>
        <a:bodyPr/>
        <a:lstStyle/>
        <a:p>
          <a:endParaRPr lang="en-US" sz="1300"/>
        </a:p>
      </dgm:t>
    </dgm:pt>
    <dgm:pt modelId="{4DF641AF-A97A-4966-B2FD-94FD27B74B2E}">
      <dgm:prSet custT="1"/>
      <dgm:spPr/>
      <dgm:t>
        <a:bodyPr/>
        <a:lstStyle/>
        <a:p>
          <a:pPr rtl="0"/>
          <a:r>
            <a:rPr lang="en-US" sz="1300" smtClean="0"/>
            <a:t>Temporary assignment to light duty </a:t>
          </a:r>
          <a:endParaRPr lang="en-US" sz="1300"/>
        </a:p>
      </dgm:t>
    </dgm:pt>
    <dgm:pt modelId="{09EAAED5-B42E-479C-BA9E-D1A688649D34}" type="parTrans" cxnId="{01200147-6302-4FAB-86B3-3AFABAA090A9}">
      <dgm:prSet/>
      <dgm:spPr/>
      <dgm:t>
        <a:bodyPr/>
        <a:lstStyle/>
        <a:p>
          <a:endParaRPr lang="en-US" sz="1300"/>
        </a:p>
      </dgm:t>
    </dgm:pt>
    <dgm:pt modelId="{10577F6B-5CAB-47E9-A6F0-3E987F9B5E8D}" type="sibTrans" cxnId="{01200147-6302-4FAB-86B3-3AFABAA090A9}">
      <dgm:prSet/>
      <dgm:spPr/>
      <dgm:t>
        <a:bodyPr/>
        <a:lstStyle/>
        <a:p>
          <a:endParaRPr lang="en-US" sz="1300"/>
        </a:p>
      </dgm:t>
    </dgm:pt>
    <dgm:pt modelId="{E850C581-A000-4E28-8A4F-B42254AAD693}" type="pres">
      <dgm:prSet presAssocID="{A5DD8B1F-212C-47DE-9D32-6E0091B98C50}" presName="Name0" presStyleCnt="0">
        <dgm:presLayoutVars>
          <dgm:chMax val="7"/>
          <dgm:chPref val="7"/>
          <dgm:dir/>
        </dgm:presLayoutVars>
      </dgm:prSet>
      <dgm:spPr/>
      <dgm:t>
        <a:bodyPr/>
        <a:lstStyle/>
        <a:p>
          <a:endParaRPr lang="en-US"/>
        </a:p>
      </dgm:t>
    </dgm:pt>
    <dgm:pt modelId="{585DFFF6-CFD7-4489-B7B8-AFB6314A4047}" type="pres">
      <dgm:prSet presAssocID="{A5DD8B1F-212C-47DE-9D32-6E0091B98C50}" presName="Name1" presStyleCnt="0"/>
      <dgm:spPr/>
    </dgm:pt>
    <dgm:pt modelId="{3157E48E-DF65-471B-B1B2-1E10C533F7B7}" type="pres">
      <dgm:prSet presAssocID="{A5DD8B1F-212C-47DE-9D32-6E0091B98C50}" presName="cycle" presStyleCnt="0"/>
      <dgm:spPr/>
    </dgm:pt>
    <dgm:pt modelId="{2774AC5B-9A46-4E18-AA0E-A36E3B4428F0}" type="pres">
      <dgm:prSet presAssocID="{A5DD8B1F-212C-47DE-9D32-6E0091B98C50}" presName="srcNode" presStyleLbl="node1" presStyleIdx="0" presStyleCnt="7"/>
      <dgm:spPr/>
    </dgm:pt>
    <dgm:pt modelId="{A91F9BEB-1FEB-4B28-AB9E-A26E109AA69B}" type="pres">
      <dgm:prSet presAssocID="{A5DD8B1F-212C-47DE-9D32-6E0091B98C50}" presName="conn" presStyleLbl="parChTrans1D2" presStyleIdx="0" presStyleCnt="1"/>
      <dgm:spPr/>
      <dgm:t>
        <a:bodyPr/>
        <a:lstStyle/>
        <a:p>
          <a:endParaRPr lang="en-US"/>
        </a:p>
      </dgm:t>
    </dgm:pt>
    <dgm:pt modelId="{D058F3C5-6B0C-4255-8013-154C3F4A2269}" type="pres">
      <dgm:prSet presAssocID="{A5DD8B1F-212C-47DE-9D32-6E0091B98C50}" presName="extraNode" presStyleLbl="node1" presStyleIdx="0" presStyleCnt="7"/>
      <dgm:spPr/>
    </dgm:pt>
    <dgm:pt modelId="{B3D7C328-8CB0-4B33-A6F4-7BB62616B719}" type="pres">
      <dgm:prSet presAssocID="{A5DD8B1F-212C-47DE-9D32-6E0091B98C50}" presName="dstNode" presStyleLbl="node1" presStyleIdx="0" presStyleCnt="7"/>
      <dgm:spPr/>
    </dgm:pt>
    <dgm:pt modelId="{3E1ED8C0-6DE4-4FB1-97A3-0FD96621B1D4}" type="pres">
      <dgm:prSet presAssocID="{4C9560A6-F848-4C3B-8479-4AAAF6954B90}" presName="text_1" presStyleLbl="node1" presStyleIdx="0" presStyleCnt="7">
        <dgm:presLayoutVars>
          <dgm:bulletEnabled val="1"/>
        </dgm:presLayoutVars>
      </dgm:prSet>
      <dgm:spPr/>
      <dgm:t>
        <a:bodyPr/>
        <a:lstStyle/>
        <a:p>
          <a:endParaRPr lang="en-US"/>
        </a:p>
      </dgm:t>
    </dgm:pt>
    <dgm:pt modelId="{44DEF20B-0EB4-4E96-9906-25517FAC7726}" type="pres">
      <dgm:prSet presAssocID="{4C9560A6-F848-4C3B-8479-4AAAF6954B90}" presName="accent_1" presStyleCnt="0"/>
      <dgm:spPr/>
    </dgm:pt>
    <dgm:pt modelId="{ED0CD46E-E5A8-4F08-AEF1-AD8B5E4BDB65}" type="pres">
      <dgm:prSet presAssocID="{4C9560A6-F848-4C3B-8479-4AAAF6954B90}" presName="accentRepeatNode" presStyleLbl="solidFgAcc1" presStyleIdx="0" presStyleCnt="7"/>
      <dgm:spPr/>
    </dgm:pt>
    <dgm:pt modelId="{2E2055C1-3F0C-484A-A997-036F4C351ADE}" type="pres">
      <dgm:prSet presAssocID="{C87D58EB-AF32-4D39-A274-90DF627AC329}" presName="text_2" presStyleLbl="node1" presStyleIdx="1" presStyleCnt="7">
        <dgm:presLayoutVars>
          <dgm:bulletEnabled val="1"/>
        </dgm:presLayoutVars>
      </dgm:prSet>
      <dgm:spPr/>
      <dgm:t>
        <a:bodyPr/>
        <a:lstStyle/>
        <a:p>
          <a:endParaRPr lang="en-US"/>
        </a:p>
      </dgm:t>
    </dgm:pt>
    <dgm:pt modelId="{55F449CB-25F5-4955-8F8D-1324BC11532C}" type="pres">
      <dgm:prSet presAssocID="{C87D58EB-AF32-4D39-A274-90DF627AC329}" presName="accent_2" presStyleCnt="0"/>
      <dgm:spPr/>
    </dgm:pt>
    <dgm:pt modelId="{26BC3B93-27D2-4445-AB6F-39818A5D5275}" type="pres">
      <dgm:prSet presAssocID="{C87D58EB-AF32-4D39-A274-90DF627AC329}" presName="accentRepeatNode" presStyleLbl="solidFgAcc1" presStyleIdx="1" presStyleCnt="7"/>
      <dgm:spPr/>
    </dgm:pt>
    <dgm:pt modelId="{A8361C74-D693-4290-A096-C91379D4C5C6}" type="pres">
      <dgm:prSet presAssocID="{6B5856DD-6C23-4568-B401-F27160BD785E}" presName="text_3" presStyleLbl="node1" presStyleIdx="2" presStyleCnt="7">
        <dgm:presLayoutVars>
          <dgm:bulletEnabled val="1"/>
        </dgm:presLayoutVars>
      </dgm:prSet>
      <dgm:spPr/>
      <dgm:t>
        <a:bodyPr/>
        <a:lstStyle/>
        <a:p>
          <a:endParaRPr lang="en-US"/>
        </a:p>
      </dgm:t>
    </dgm:pt>
    <dgm:pt modelId="{0B89E398-CD09-4473-8F9F-C94187B75830}" type="pres">
      <dgm:prSet presAssocID="{6B5856DD-6C23-4568-B401-F27160BD785E}" presName="accent_3" presStyleCnt="0"/>
      <dgm:spPr/>
    </dgm:pt>
    <dgm:pt modelId="{862ED584-B796-4EAE-B5DC-A8FB19783DE9}" type="pres">
      <dgm:prSet presAssocID="{6B5856DD-6C23-4568-B401-F27160BD785E}" presName="accentRepeatNode" presStyleLbl="solidFgAcc1" presStyleIdx="2" presStyleCnt="7"/>
      <dgm:spPr/>
    </dgm:pt>
    <dgm:pt modelId="{60559464-012F-4503-894D-D85DFB9C25FD}" type="pres">
      <dgm:prSet presAssocID="{FAC96AC2-0C59-4C26-8EBA-FA2FDF01448D}" presName="text_4" presStyleLbl="node1" presStyleIdx="3" presStyleCnt="7">
        <dgm:presLayoutVars>
          <dgm:bulletEnabled val="1"/>
        </dgm:presLayoutVars>
      </dgm:prSet>
      <dgm:spPr/>
      <dgm:t>
        <a:bodyPr/>
        <a:lstStyle/>
        <a:p>
          <a:endParaRPr lang="en-US"/>
        </a:p>
      </dgm:t>
    </dgm:pt>
    <dgm:pt modelId="{356580BE-1FB3-497D-8D97-1F3D9A457C17}" type="pres">
      <dgm:prSet presAssocID="{FAC96AC2-0C59-4C26-8EBA-FA2FDF01448D}" presName="accent_4" presStyleCnt="0"/>
      <dgm:spPr/>
    </dgm:pt>
    <dgm:pt modelId="{FF9CBFEA-07CF-4B4C-9226-2FA2B7C6375B}" type="pres">
      <dgm:prSet presAssocID="{FAC96AC2-0C59-4C26-8EBA-FA2FDF01448D}" presName="accentRepeatNode" presStyleLbl="solidFgAcc1" presStyleIdx="3" presStyleCnt="7"/>
      <dgm:spPr>
        <a:ln>
          <a:solidFill>
            <a:schemeClr val="accent1"/>
          </a:solidFill>
        </a:ln>
      </dgm:spPr>
    </dgm:pt>
    <dgm:pt modelId="{38D74515-8339-4DBB-8BCD-E8326400C010}" type="pres">
      <dgm:prSet presAssocID="{ACB8898C-DB9A-45D2-8549-682972694044}" presName="text_5" presStyleLbl="node1" presStyleIdx="4" presStyleCnt="7">
        <dgm:presLayoutVars>
          <dgm:bulletEnabled val="1"/>
        </dgm:presLayoutVars>
      </dgm:prSet>
      <dgm:spPr/>
      <dgm:t>
        <a:bodyPr/>
        <a:lstStyle/>
        <a:p>
          <a:endParaRPr lang="en-US"/>
        </a:p>
      </dgm:t>
    </dgm:pt>
    <dgm:pt modelId="{945DE619-90F2-47FF-8B67-C5E76D423DD3}" type="pres">
      <dgm:prSet presAssocID="{ACB8898C-DB9A-45D2-8549-682972694044}" presName="accent_5" presStyleCnt="0"/>
      <dgm:spPr/>
    </dgm:pt>
    <dgm:pt modelId="{FD812C4C-A442-462C-8A8A-358F363FAF20}" type="pres">
      <dgm:prSet presAssocID="{ACB8898C-DB9A-45D2-8549-682972694044}" presName="accentRepeatNode" presStyleLbl="solidFgAcc1" presStyleIdx="4" presStyleCnt="7"/>
      <dgm:spPr/>
    </dgm:pt>
    <dgm:pt modelId="{D5A1FE3A-5702-435B-932E-26F1A6355740}" type="pres">
      <dgm:prSet presAssocID="{953EB648-C5EB-45D9-9AEC-37749D78B622}" presName="text_6" presStyleLbl="node1" presStyleIdx="5" presStyleCnt="7">
        <dgm:presLayoutVars>
          <dgm:bulletEnabled val="1"/>
        </dgm:presLayoutVars>
      </dgm:prSet>
      <dgm:spPr/>
      <dgm:t>
        <a:bodyPr/>
        <a:lstStyle/>
        <a:p>
          <a:endParaRPr lang="en-US"/>
        </a:p>
      </dgm:t>
    </dgm:pt>
    <dgm:pt modelId="{07E94A46-503B-4C52-8407-8125CC564CF6}" type="pres">
      <dgm:prSet presAssocID="{953EB648-C5EB-45D9-9AEC-37749D78B622}" presName="accent_6" presStyleCnt="0"/>
      <dgm:spPr/>
    </dgm:pt>
    <dgm:pt modelId="{BEF44B78-C708-48F0-ABA0-9F87CA9CE6D2}" type="pres">
      <dgm:prSet presAssocID="{953EB648-C5EB-45D9-9AEC-37749D78B622}" presName="accentRepeatNode" presStyleLbl="solidFgAcc1" presStyleIdx="5" presStyleCnt="7"/>
      <dgm:spPr/>
    </dgm:pt>
    <dgm:pt modelId="{E5E190F2-7533-4877-B114-DCDD4FDE35D1}" type="pres">
      <dgm:prSet presAssocID="{4DF641AF-A97A-4966-B2FD-94FD27B74B2E}" presName="text_7" presStyleLbl="node1" presStyleIdx="6" presStyleCnt="7">
        <dgm:presLayoutVars>
          <dgm:bulletEnabled val="1"/>
        </dgm:presLayoutVars>
      </dgm:prSet>
      <dgm:spPr/>
      <dgm:t>
        <a:bodyPr/>
        <a:lstStyle/>
        <a:p>
          <a:endParaRPr lang="en-US"/>
        </a:p>
      </dgm:t>
    </dgm:pt>
    <dgm:pt modelId="{E5306523-EE6E-48C0-92F4-840B7B00812A}" type="pres">
      <dgm:prSet presAssocID="{4DF641AF-A97A-4966-B2FD-94FD27B74B2E}" presName="accent_7" presStyleCnt="0"/>
      <dgm:spPr/>
    </dgm:pt>
    <dgm:pt modelId="{B00869A0-0D01-4FA1-94F8-9247D1FA5866}" type="pres">
      <dgm:prSet presAssocID="{4DF641AF-A97A-4966-B2FD-94FD27B74B2E}" presName="accentRepeatNode" presStyleLbl="solidFgAcc1" presStyleIdx="6" presStyleCnt="7"/>
      <dgm:spPr/>
    </dgm:pt>
  </dgm:ptLst>
  <dgm:cxnLst>
    <dgm:cxn modelId="{01200147-6302-4FAB-86B3-3AFABAA090A9}" srcId="{A5DD8B1F-212C-47DE-9D32-6E0091B98C50}" destId="{4DF641AF-A97A-4966-B2FD-94FD27B74B2E}" srcOrd="6" destOrd="0" parTransId="{09EAAED5-B42E-479C-BA9E-D1A688649D34}" sibTransId="{10577F6B-5CAB-47E9-A6F0-3E987F9B5E8D}"/>
    <dgm:cxn modelId="{E5930EE9-6FCE-4365-8954-FC48FD4876F9}" type="presOf" srcId="{ACB8898C-DB9A-45D2-8549-682972694044}" destId="{38D74515-8339-4DBB-8BCD-E8326400C010}" srcOrd="0" destOrd="0" presId="urn:microsoft.com/office/officeart/2008/layout/VerticalCurvedList"/>
    <dgm:cxn modelId="{B8265CFC-A631-4501-8FF4-68C72B955E3F}" type="presOf" srcId="{1E5BD9BC-B324-482F-B713-1E6947D240ED}" destId="{A91F9BEB-1FEB-4B28-AB9E-A26E109AA69B}" srcOrd="0" destOrd="0" presId="urn:microsoft.com/office/officeart/2008/layout/VerticalCurvedList"/>
    <dgm:cxn modelId="{A0FA64D1-1B9C-4CAA-94DA-6ABDEBA63462}" type="presOf" srcId="{4C9560A6-F848-4C3B-8479-4AAAF6954B90}" destId="{3E1ED8C0-6DE4-4FB1-97A3-0FD96621B1D4}" srcOrd="0" destOrd="0" presId="urn:microsoft.com/office/officeart/2008/layout/VerticalCurvedList"/>
    <dgm:cxn modelId="{6C127C83-133B-42E3-AEC5-3B4D1670A9AD}" srcId="{A5DD8B1F-212C-47DE-9D32-6E0091B98C50}" destId="{ACB8898C-DB9A-45D2-8549-682972694044}" srcOrd="4" destOrd="0" parTransId="{0C862175-3F54-4C0D-B0F5-3C9AC33B43F7}" sibTransId="{B9F65856-DC9F-4763-938A-40FFB942BFEC}"/>
    <dgm:cxn modelId="{CD06E42E-2D3C-451D-AC37-0652190F1513}" type="presOf" srcId="{6B5856DD-6C23-4568-B401-F27160BD785E}" destId="{A8361C74-D693-4290-A096-C91379D4C5C6}" srcOrd="0" destOrd="0" presId="urn:microsoft.com/office/officeart/2008/layout/VerticalCurvedList"/>
    <dgm:cxn modelId="{4A8BFFD8-3481-4D23-AC7C-C7D5F97CF9E1}" type="presOf" srcId="{FAC96AC2-0C59-4C26-8EBA-FA2FDF01448D}" destId="{60559464-012F-4503-894D-D85DFB9C25FD}" srcOrd="0" destOrd="0" presId="urn:microsoft.com/office/officeart/2008/layout/VerticalCurvedList"/>
    <dgm:cxn modelId="{BFFC100E-4BEE-49D5-BF51-68EB061BF68D}" srcId="{A5DD8B1F-212C-47DE-9D32-6E0091B98C50}" destId="{FAC96AC2-0C59-4C26-8EBA-FA2FDF01448D}" srcOrd="3" destOrd="0" parTransId="{A11376C6-45F9-4AE6-AC2C-2A8B79442BCA}" sibTransId="{54668289-3A5E-4159-A81A-AB0C7FF7A94A}"/>
    <dgm:cxn modelId="{76518510-E246-4CEF-8084-77175E1AC9D6}" srcId="{A5DD8B1F-212C-47DE-9D32-6E0091B98C50}" destId="{953EB648-C5EB-45D9-9AEC-37749D78B622}" srcOrd="5" destOrd="0" parTransId="{E97FDD6F-F18D-4504-A710-143155C95111}" sibTransId="{7973B231-6536-4F50-A239-A60C33320799}"/>
    <dgm:cxn modelId="{E8206352-6911-4CC9-9B13-E7DEAF0A8295}" srcId="{A5DD8B1F-212C-47DE-9D32-6E0091B98C50}" destId="{C87D58EB-AF32-4D39-A274-90DF627AC329}" srcOrd="1" destOrd="0" parTransId="{41BF8C36-32C9-4C52-B768-11AAF0AD5D9B}" sibTransId="{EB8164CA-79F6-48AC-BD11-6A7593E4AD42}"/>
    <dgm:cxn modelId="{CD08C274-D7C8-4D69-A98C-42634B4AE401}" type="presOf" srcId="{4DF641AF-A97A-4966-B2FD-94FD27B74B2E}" destId="{E5E190F2-7533-4877-B114-DCDD4FDE35D1}" srcOrd="0" destOrd="0" presId="urn:microsoft.com/office/officeart/2008/layout/VerticalCurvedList"/>
    <dgm:cxn modelId="{E3F055B9-C408-4B59-A665-390BC4A4392E}" srcId="{A5DD8B1F-212C-47DE-9D32-6E0091B98C50}" destId="{6B5856DD-6C23-4568-B401-F27160BD785E}" srcOrd="2" destOrd="0" parTransId="{E567A993-CD81-4EF1-BC83-63FCFC6108F8}" sibTransId="{12B0004A-40C2-4B4D-8A02-CD0835B65A14}"/>
    <dgm:cxn modelId="{EDF3104D-7986-4C30-803B-9F2A2CFBD297}" srcId="{A5DD8B1F-212C-47DE-9D32-6E0091B98C50}" destId="{4C9560A6-F848-4C3B-8479-4AAAF6954B90}" srcOrd="0" destOrd="0" parTransId="{EC035698-8C10-43A9-8F5F-1DE4B1639748}" sibTransId="{1E5BD9BC-B324-482F-B713-1E6947D240ED}"/>
    <dgm:cxn modelId="{2E6CE0C6-1696-419F-A1B3-4A3DEE9FC6C6}" type="presOf" srcId="{A5DD8B1F-212C-47DE-9D32-6E0091B98C50}" destId="{E850C581-A000-4E28-8A4F-B42254AAD693}" srcOrd="0" destOrd="0" presId="urn:microsoft.com/office/officeart/2008/layout/VerticalCurvedList"/>
    <dgm:cxn modelId="{ABF4A497-C282-413C-8A80-B11E3EC8F093}" type="presOf" srcId="{C87D58EB-AF32-4D39-A274-90DF627AC329}" destId="{2E2055C1-3F0C-484A-A997-036F4C351ADE}" srcOrd="0" destOrd="0" presId="urn:microsoft.com/office/officeart/2008/layout/VerticalCurvedList"/>
    <dgm:cxn modelId="{8081474F-FCC3-4016-B722-8ADE4E46ED7A}" type="presOf" srcId="{953EB648-C5EB-45D9-9AEC-37749D78B622}" destId="{D5A1FE3A-5702-435B-932E-26F1A6355740}" srcOrd="0" destOrd="0" presId="urn:microsoft.com/office/officeart/2008/layout/VerticalCurvedList"/>
    <dgm:cxn modelId="{4DF55598-E2FE-477F-A102-B2F104573790}" type="presParOf" srcId="{E850C581-A000-4E28-8A4F-B42254AAD693}" destId="{585DFFF6-CFD7-4489-B7B8-AFB6314A4047}" srcOrd="0" destOrd="0" presId="urn:microsoft.com/office/officeart/2008/layout/VerticalCurvedList"/>
    <dgm:cxn modelId="{9F235051-0C11-46F4-B2D5-7CEAA82F1797}" type="presParOf" srcId="{585DFFF6-CFD7-4489-B7B8-AFB6314A4047}" destId="{3157E48E-DF65-471B-B1B2-1E10C533F7B7}" srcOrd="0" destOrd="0" presId="urn:microsoft.com/office/officeart/2008/layout/VerticalCurvedList"/>
    <dgm:cxn modelId="{5B887DF7-A9BD-4CC7-9F96-08372F106C13}" type="presParOf" srcId="{3157E48E-DF65-471B-B1B2-1E10C533F7B7}" destId="{2774AC5B-9A46-4E18-AA0E-A36E3B4428F0}" srcOrd="0" destOrd="0" presId="urn:microsoft.com/office/officeart/2008/layout/VerticalCurvedList"/>
    <dgm:cxn modelId="{53CBBC5B-FBE7-4AAC-8AE1-B2757893A5C9}" type="presParOf" srcId="{3157E48E-DF65-471B-B1B2-1E10C533F7B7}" destId="{A91F9BEB-1FEB-4B28-AB9E-A26E109AA69B}" srcOrd="1" destOrd="0" presId="urn:microsoft.com/office/officeart/2008/layout/VerticalCurvedList"/>
    <dgm:cxn modelId="{CE321649-25FA-457F-AB79-F148454DD746}" type="presParOf" srcId="{3157E48E-DF65-471B-B1B2-1E10C533F7B7}" destId="{D058F3C5-6B0C-4255-8013-154C3F4A2269}" srcOrd="2" destOrd="0" presId="urn:microsoft.com/office/officeart/2008/layout/VerticalCurvedList"/>
    <dgm:cxn modelId="{7FF273C3-0F11-4607-82F1-5CEE976C3199}" type="presParOf" srcId="{3157E48E-DF65-471B-B1B2-1E10C533F7B7}" destId="{B3D7C328-8CB0-4B33-A6F4-7BB62616B719}" srcOrd="3" destOrd="0" presId="urn:microsoft.com/office/officeart/2008/layout/VerticalCurvedList"/>
    <dgm:cxn modelId="{983E28DF-E8E9-43F6-98C1-CDA027A09896}" type="presParOf" srcId="{585DFFF6-CFD7-4489-B7B8-AFB6314A4047}" destId="{3E1ED8C0-6DE4-4FB1-97A3-0FD96621B1D4}" srcOrd="1" destOrd="0" presId="urn:microsoft.com/office/officeart/2008/layout/VerticalCurvedList"/>
    <dgm:cxn modelId="{CA9BBC38-0CED-4347-9C08-A3BD61C218E7}" type="presParOf" srcId="{585DFFF6-CFD7-4489-B7B8-AFB6314A4047}" destId="{44DEF20B-0EB4-4E96-9906-25517FAC7726}" srcOrd="2" destOrd="0" presId="urn:microsoft.com/office/officeart/2008/layout/VerticalCurvedList"/>
    <dgm:cxn modelId="{B27A974B-2340-4BF4-94CE-5DC6EC56DB3C}" type="presParOf" srcId="{44DEF20B-0EB4-4E96-9906-25517FAC7726}" destId="{ED0CD46E-E5A8-4F08-AEF1-AD8B5E4BDB65}" srcOrd="0" destOrd="0" presId="urn:microsoft.com/office/officeart/2008/layout/VerticalCurvedList"/>
    <dgm:cxn modelId="{CA017F30-E397-48EA-A2CD-F9CF951EDE88}" type="presParOf" srcId="{585DFFF6-CFD7-4489-B7B8-AFB6314A4047}" destId="{2E2055C1-3F0C-484A-A997-036F4C351ADE}" srcOrd="3" destOrd="0" presId="urn:microsoft.com/office/officeart/2008/layout/VerticalCurvedList"/>
    <dgm:cxn modelId="{3DCED9F3-84FF-4BF5-A677-BF1D9F8F0D23}" type="presParOf" srcId="{585DFFF6-CFD7-4489-B7B8-AFB6314A4047}" destId="{55F449CB-25F5-4955-8F8D-1324BC11532C}" srcOrd="4" destOrd="0" presId="urn:microsoft.com/office/officeart/2008/layout/VerticalCurvedList"/>
    <dgm:cxn modelId="{38137357-DA52-4A33-B22E-1ADBEAFC227A}" type="presParOf" srcId="{55F449CB-25F5-4955-8F8D-1324BC11532C}" destId="{26BC3B93-27D2-4445-AB6F-39818A5D5275}" srcOrd="0" destOrd="0" presId="urn:microsoft.com/office/officeart/2008/layout/VerticalCurvedList"/>
    <dgm:cxn modelId="{226EF0C6-2CAD-4B63-A778-37044DDC865E}" type="presParOf" srcId="{585DFFF6-CFD7-4489-B7B8-AFB6314A4047}" destId="{A8361C74-D693-4290-A096-C91379D4C5C6}" srcOrd="5" destOrd="0" presId="urn:microsoft.com/office/officeart/2008/layout/VerticalCurvedList"/>
    <dgm:cxn modelId="{EADD3BBF-1EF9-4467-B5DF-BF626D925A48}" type="presParOf" srcId="{585DFFF6-CFD7-4489-B7B8-AFB6314A4047}" destId="{0B89E398-CD09-4473-8F9F-C94187B75830}" srcOrd="6" destOrd="0" presId="urn:microsoft.com/office/officeart/2008/layout/VerticalCurvedList"/>
    <dgm:cxn modelId="{6F2FA4AA-2D0F-4245-A927-4FA20698E492}" type="presParOf" srcId="{0B89E398-CD09-4473-8F9F-C94187B75830}" destId="{862ED584-B796-4EAE-B5DC-A8FB19783DE9}" srcOrd="0" destOrd="0" presId="urn:microsoft.com/office/officeart/2008/layout/VerticalCurvedList"/>
    <dgm:cxn modelId="{016C32D4-779F-4515-BA10-096280B64075}" type="presParOf" srcId="{585DFFF6-CFD7-4489-B7B8-AFB6314A4047}" destId="{60559464-012F-4503-894D-D85DFB9C25FD}" srcOrd="7" destOrd="0" presId="urn:microsoft.com/office/officeart/2008/layout/VerticalCurvedList"/>
    <dgm:cxn modelId="{E758D222-7D6E-43E8-BF36-B40A0010CEED}" type="presParOf" srcId="{585DFFF6-CFD7-4489-B7B8-AFB6314A4047}" destId="{356580BE-1FB3-497D-8D97-1F3D9A457C17}" srcOrd="8" destOrd="0" presId="urn:microsoft.com/office/officeart/2008/layout/VerticalCurvedList"/>
    <dgm:cxn modelId="{C921F9B8-A657-492C-82CE-0C1F28372066}" type="presParOf" srcId="{356580BE-1FB3-497D-8D97-1F3D9A457C17}" destId="{FF9CBFEA-07CF-4B4C-9226-2FA2B7C6375B}" srcOrd="0" destOrd="0" presId="urn:microsoft.com/office/officeart/2008/layout/VerticalCurvedList"/>
    <dgm:cxn modelId="{6A0C7D3F-66AA-475A-97B7-6143B6EF8AE7}" type="presParOf" srcId="{585DFFF6-CFD7-4489-B7B8-AFB6314A4047}" destId="{38D74515-8339-4DBB-8BCD-E8326400C010}" srcOrd="9" destOrd="0" presId="urn:microsoft.com/office/officeart/2008/layout/VerticalCurvedList"/>
    <dgm:cxn modelId="{43ED6D9C-2142-4A68-B8F9-B269A0F7DB69}" type="presParOf" srcId="{585DFFF6-CFD7-4489-B7B8-AFB6314A4047}" destId="{945DE619-90F2-47FF-8B67-C5E76D423DD3}" srcOrd="10" destOrd="0" presId="urn:microsoft.com/office/officeart/2008/layout/VerticalCurvedList"/>
    <dgm:cxn modelId="{D1F58DC5-6834-4D9F-A8F0-911EF56AF46E}" type="presParOf" srcId="{945DE619-90F2-47FF-8B67-C5E76D423DD3}" destId="{FD812C4C-A442-462C-8A8A-358F363FAF20}" srcOrd="0" destOrd="0" presId="urn:microsoft.com/office/officeart/2008/layout/VerticalCurvedList"/>
    <dgm:cxn modelId="{E49F66EC-EF6D-4C74-8CFE-0125FA67D7E8}" type="presParOf" srcId="{585DFFF6-CFD7-4489-B7B8-AFB6314A4047}" destId="{D5A1FE3A-5702-435B-932E-26F1A6355740}" srcOrd="11" destOrd="0" presId="urn:microsoft.com/office/officeart/2008/layout/VerticalCurvedList"/>
    <dgm:cxn modelId="{419761E2-6DE7-4445-A4A5-6F09663CE5C5}" type="presParOf" srcId="{585DFFF6-CFD7-4489-B7B8-AFB6314A4047}" destId="{07E94A46-503B-4C52-8407-8125CC564CF6}" srcOrd="12" destOrd="0" presId="urn:microsoft.com/office/officeart/2008/layout/VerticalCurvedList"/>
    <dgm:cxn modelId="{EC0F15EE-16B8-4974-9980-47879F1E44CD}" type="presParOf" srcId="{07E94A46-503B-4C52-8407-8125CC564CF6}" destId="{BEF44B78-C708-48F0-ABA0-9F87CA9CE6D2}" srcOrd="0" destOrd="0" presId="urn:microsoft.com/office/officeart/2008/layout/VerticalCurvedList"/>
    <dgm:cxn modelId="{2C2B1E13-95F1-40F5-9231-5DADE9346DBE}" type="presParOf" srcId="{585DFFF6-CFD7-4489-B7B8-AFB6314A4047}" destId="{E5E190F2-7533-4877-B114-DCDD4FDE35D1}" srcOrd="13" destOrd="0" presId="urn:microsoft.com/office/officeart/2008/layout/VerticalCurvedList"/>
    <dgm:cxn modelId="{754FF5E8-53DF-417E-824E-9E3F32BA4291}" type="presParOf" srcId="{585DFFF6-CFD7-4489-B7B8-AFB6314A4047}" destId="{E5306523-EE6E-48C0-92F4-840B7B00812A}" srcOrd="14" destOrd="0" presId="urn:microsoft.com/office/officeart/2008/layout/VerticalCurvedList"/>
    <dgm:cxn modelId="{ACC89BAB-917B-462C-81EF-CFE615DD9040}" type="presParOf" srcId="{E5306523-EE6E-48C0-92F4-840B7B00812A}" destId="{B00869A0-0D01-4FA1-94F8-9247D1FA5866}" srcOrd="0" destOrd="0" presId="urn:microsoft.com/office/officeart/2008/layout/VerticalCurvedLis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98A6287-C65C-4166-ACB9-287259FD43AF}" type="doc">
      <dgm:prSet loTypeId="urn:microsoft.com/office/officeart/2005/8/layout/default#2" loCatId="list" qsTypeId="urn:microsoft.com/office/officeart/2005/8/quickstyle/simple2" qsCatId="simple" csTypeId="urn:microsoft.com/office/officeart/2005/8/colors/accent2_2" csCatId="accent2" phldr="1"/>
      <dgm:spPr/>
      <dgm:t>
        <a:bodyPr/>
        <a:lstStyle/>
        <a:p>
          <a:endParaRPr lang="en-US"/>
        </a:p>
      </dgm:t>
    </dgm:pt>
    <dgm:pt modelId="{841CAAAC-DD60-4D6D-8A7D-8E3C225AF169}">
      <dgm:prSet custT="1"/>
      <dgm:spPr/>
      <dgm:t>
        <a:bodyPr/>
        <a:lstStyle/>
        <a:p>
          <a:pPr rtl="0">
            <a:lnSpc>
              <a:spcPct val="100000"/>
            </a:lnSpc>
          </a:pPr>
          <a:r>
            <a:rPr lang="en-US" sz="2000" dirty="0" smtClean="0"/>
            <a:t>FMLA covers private employers with 50 or more employees in 20 or more workweeks during the current or preceding calendar year, as well as federal, state, and local governments. </a:t>
          </a:r>
          <a:endParaRPr lang="en-US" sz="2000" dirty="0"/>
        </a:p>
      </dgm:t>
    </dgm:pt>
    <dgm:pt modelId="{7C25FF6F-6105-4CC9-A5E1-8DA88BCD568E}" type="parTrans" cxnId="{746494C0-113B-45DE-8F57-7340ECD7D9BE}">
      <dgm:prSet/>
      <dgm:spPr/>
      <dgm:t>
        <a:bodyPr/>
        <a:lstStyle/>
        <a:p>
          <a:pPr>
            <a:lnSpc>
              <a:spcPct val="100000"/>
            </a:lnSpc>
          </a:pPr>
          <a:endParaRPr lang="en-US" sz="1400"/>
        </a:p>
      </dgm:t>
    </dgm:pt>
    <dgm:pt modelId="{D48C7757-9860-489E-8DAB-E5AEA6B6E24A}" type="sibTrans" cxnId="{746494C0-113B-45DE-8F57-7340ECD7D9BE}">
      <dgm:prSet/>
      <dgm:spPr/>
      <dgm:t>
        <a:bodyPr/>
        <a:lstStyle/>
        <a:p>
          <a:pPr>
            <a:lnSpc>
              <a:spcPct val="100000"/>
            </a:lnSpc>
          </a:pPr>
          <a:endParaRPr lang="en-US" sz="1400"/>
        </a:p>
      </dgm:t>
    </dgm:pt>
    <dgm:pt modelId="{70C8B2E9-85D6-446C-BAD6-81CA3F2879BE}" type="pres">
      <dgm:prSet presAssocID="{698A6287-C65C-4166-ACB9-287259FD43AF}" presName="diagram" presStyleCnt="0">
        <dgm:presLayoutVars>
          <dgm:dir/>
          <dgm:resizeHandles val="exact"/>
        </dgm:presLayoutVars>
      </dgm:prSet>
      <dgm:spPr/>
      <dgm:t>
        <a:bodyPr/>
        <a:lstStyle/>
        <a:p>
          <a:endParaRPr lang="en-US"/>
        </a:p>
      </dgm:t>
    </dgm:pt>
    <dgm:pt modelId="{68F40420-2038-4243-B268-09E864660C04}" type="pres">
      <dgm:prSet presAssocID="{841CAAAC-DD60-4D6D-8A7D-8E3C225AF169}" presName="node" presStyleLbl="node1" presStyleIdx="0" presStyleCnt="1" custScaleY="160377">
        <dgm:presLayoutVars>
          <dgm:bulletEnabled val="1"/>
        </dgm:presLayoutVars>
      </dgm:prSet>
      <dgm:spPr/>
      <dgm:t>
        <a:bodyPr/>
        <a:lstStyle/>
        <a:p>
          <a:endParaRPr lang="en-US"/>
        </a:p>
      </dgm:t>
    </dgm:pt>
  </dgm:ptLst>
  <dgm:cxnLst>
    <dgm:cxn modelId="{2B94AF6D-6360-4CBD-87F8-5AEB1835ADFC}" type="presOf" srcId="{698A6287-C65C-4166-ACB9-287259FD43AF}" destId="{70C8B2E9-85D6-446C-BAD6-81CA3F2879BE}" srcOrd="0" destOrd="0" presId="urn:microsoft.com/office/officeart/2005/8/layout/default#2"/>
    <dgm:cxn modelId="{746494C0-113B-45DE-8F57-7340ECD7D9BE}" srcId="{698A6287-C65C-4166-ACB9-287259FD43AF}" destId="{841CAAAC-DD60-4D6D-8A7D-8E3C225AF169}" srcOrd="0" destOrd="0" parTransId="{7C25FF6F-6105-4CC9-A5E1-8DA88BCD568E}" sibTransId="{D48C7757-9860-489E-8DAB-E5AEA6B6E24A}"/>
    <dgm:cxn modelId="{D4820D46-6EAB-4742-8306-F33B24BE2CA5}" type="presOf" srcId="{841CAAAC-DD60-4D6D-8A7D-8E3C225AF169}" destId="{68F40420-2038-4243-B268-09E864660C04}" srcOrd="0" destOrd="0" presId="urn:microsoft.com/office/officeart/2005/8/layout/default#2"/>
    <dgm:cxn modelId="{125A1805-38E4-4D27-B54A-511C8F676265}" type="presParOf" srcId="{70C8B2E9-85D6-446C-BAD6-81CA3F2879BE}" destId="{68F40420-2038-4243-B268-09E864660C04}" srcOrd="0" destOrd="0" presId="urn:microsoft.com/office/officeart/2005/8/layout/defaul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0CA8BAA-1C04-47A8-87DA-169E6973E77D}" type="doc">
      <dgm:prSet loTypeId="urn:microsoft.com/office/officeart/2011/layout/CircleProcess" loCatId="process" qsTypeId="urn:microsoft.com/office/officeart/2005/8/quickstyle/simple4" qsCatId="simple" csTypeId="urn:microsoft.com/office/officeart/2005/8/colors/colorful1#5" csCatId="colorful"/>
      <dgm:spPr/>
      <dgm:t>
        <a:bodyPr/>
        <a:lstStyle/>
        <a:p>
          <a:endParaRPr lang="en-US"/>
        </a:p>
      </dgm:t>
    </dgm:pt>
    <dgm:pt modelId="{1D94C124-06FB-46C1-BFCD-8F3D767F3822}">
      <dgm:prSet custT="1"/>
      <dgm:spPr/>
      <dgm:t>
        <a:bodyPr/>
        <a:lstStyle/>
        <a:p>
          <a:pPr rtl="0">
            <a:lnSpc>
              <a:spcPct val="100000"/>
            </a:lnSpc>
          </a:pPr>
          <a:r>
            <a:rPr lang="en-US" sz="1200" b="1" smtClean="0"/>
            <a:t>1.  The birth and care of the employee’s newborn child; </a:t>
          </a:r>
          <a:endParaRPr lang="en-US" sz="1200" b="1"/>
        </a:p>
      </dgm:t>
    </dgm:pt>
    <dgm:pt modelId="{387BAD1A-5670-462C-97A7-339033040ED2}" type="parTrans" cxnId="{AF142BF1-870C-4DE2-A47D-C13768101FFB}">
      <dgm:prSet/>
      <dgm:spPr/>
      <dgm:t>
        <a:bodyPr/>
        <a:lstStyle/>
        <a:p>
          <a:pPr>
            <a:lnSpc>
              <a:spcPct val="100000"/>
            </a:lnSpc>
          </a:pPr>
          <a:endParaRPr lang="en-US" sz="2000" b="1"/>
        </a:p>
      </dgm:t>
    </dgm:pt>
    <dgm:pt modelId="{0CAF08D3-6A85-4B6A-9245-7FFF797709E0}" type="sibTrans" cxnId="{AF142BF1-870C-4DE2-A47D-C13768101FFB}">
      <dgm:prSet/>
      <dgm:spPr/>
      <dgm:t>
        <a:bodyPr/>
        <a:lstStyle/>
        <a:p>
          <a:pPr>
            <a:lnSpc>
              <a:spcPct val="100000"/>
            </a:lnSpc>
          </a:pPr>
          <a:endParaRPr lang="en-US" sz="2000" b="1"/>
        </a:p>
      </dgm:t>
    </dgm:pt>
    <dgm:pt modelId="{32114312-C1E7-4322-A8E0-D83C1A5BF7BB}">
      <dgm:prSet custT="1"/>
      <dgm:spPr/>
      <dgm:t>
        <a:bodyPr/>
        <a:lstStyle/>
        <a:p>
          <a:pPr rtl="0">
            <a:lnSpc>
              <a:spcPct val="100000"/>
            </a:lnSpc>
          </a:pPr>
          <a:r>
            <a:rPr lang="en-US" sz="1200" b="1" smtClean="0"/>
            <a:t>2.  The placement of a child with the employee through adoption or foster care; </a:t>
          </a:r>
          <a:endParaRPr lang="en-US" sz="1200" b="1"/>
        </a:p>
      </dgm:t>
    </dgm:pt>
    <dgm:pt modelId="{17D7490A-D966-4819-9515-4A0DE45755C9}" type="parTrans" cxnId="{8B81E936-0C82-4291-83DC-A0B6052BF75B}">
      <dgm:prSet/>
      <dgm:spPr/>
      <dgm:t>
        <a:bodyPr/>
        <a:lstStyle/>
        <a:p>
          <a:pPr>
            <a:lnSpc>
              <a:spcPct val="100000"/>
            </a:lnSpc>
          </a:pPr>
          <a:endParaRPr lang="en-US" sz="2000" b="1"/>
        </a:p>
      </dgm:t>
    </dgm:pt>
    <dgm:pt modelId="{2DA10961-B58B-425F-B419-8C6813A1F625}" type="sibTrans" cxnId="{8B81E936-0C82-4291-83DC-A0B6052BF75B}">
      <dgm:prSet/>
      <dgm:spPr/>
      <dgm:t>
        <a:bodyPr/>
        <a:lstStyle/>
        <a:p>
          <a:pPr>
            <a:lnSpc>
              <a:spcPct val="100000"/>
            </a:lnSpc>
          </a:pPr>
          <a:endParaRPr lang="en-US" sz="2000" b="1"/>
        </a:p>
      </dgm:t>
    </dgm:pt>
    <dgm:pt modelId="{E8F58C97-9377-4DEF-86A5-620F9C1883CB}">
      <dgm:prSet custT="1"/>
      <dgm:spPr/>
      <dgm:t>
        <a:bodyPr/>
        <a:lstStyle/>
        <a:p>
          <a:pPr rtl="0">
            <a:lnSpc>
              <a:spcPct val="100000"/>
            </a:lnSpc>
          </a:pPr>
          <a:r>
            <a:rPr lang="en-US" sz="1200" b="1" smtClean="0"/>
            <a:t>3.  To care for the employee’s spouse, son, daughter, or parent with a serious health condition; or </a:t>
          </a:r>
          <a:endParaRPr lang="en-US" sz="1200" b="1"/>
        </a:p>
      </dgm:t>
    </dgm:pt>
    <dgm:pt modelId="{88363DBC-3CAC-4313-BA70-ABFB93CCFB7E}" type="parTrans" cxnId="{84A6EF50-22FD-4FFA-A12E-D3ECF0770FA4}">
      <dgm:prSet/>
      <dgm:spPr/>
      <dgm:t>
        <a:bodyPr/>
        <a:lstStyle/>
        <a:p>
          <a:pPr>
            <a:lnSpc>
              <a:spcPct val="100000"/>
            </a:lnSpc>
          </a:pPr>
          <a:endParaRPr lang="en-US" sz="2000" b="1"/>
        </a:p>
      </dgm:t>
    </dgm:pt>
    <dgm:pt modelId="{B48DBFEB-E394-4229-BC69-E6C844C92E72}" type="sibTrans" cxnId="{84A6EF50-22FD-4FFA-A12E-D3ECF0770FA4}">
      <dgm:prSet/>
      <dgm:spPr/>
      <dgm:t>
        <a:bodyPr/>
        <a:lstStyle/>
        <a:p>
          <a:pPr>
            <a:lnSpc>
              <a:spcPct val="100000"/>
            </a:lnSpc>
          </a:pPr>
          <a:endParaRPr lang="en-US" sz="2000" b="1"/>
        </a:p>
      </dgm:t>
    </dgm:pt>
    <dgm:pt modelId="{C8680D2E-2EB4-434B-8D3D-6D1C89A08544}">
      <dgm:prSet custT="1"/>
      <dgm:spPr/>
      <dgm:t>
        <a:bodyPr/>
        <a:lstStyle/>
        <a:p>
          <a:pPr rtl="0">
            <a:lnSpc>
              <a:spcPct val="100000"/>
            </a:lnSpc>
          </a:pPr>
          <a:r>
            <a:rPr lang="en-US" sz="1200" b="1" smtClean="0"/>
            <a:t>4.  To take medical leave when the employee is unable to work because of a serious health condition. </a:t>
          </a:r>
          <a:endParaRPr lang="en-US" sz="1200" b="1"/>
        </a:p>
      </dgm:t>
    </dgm:pt>
    <dgm:pt modelId="{16739EC8-96BE-49BF-AB70-283372B39F1F}" type="parTrans" cxnId="{41730A51-8F9A-43C9-8B01-3208805FAB18}">
      <dgm:prSet/>
      <dgm:spPr/>
      <dgm:t>
        <a:bodyPr/>
        <a:lstStyle/>
        <a:p>
          <a:pPr>
            <a:lnSpc>
              <a:spcPct val="100000"/>
            </a:lnSpc>
          </a:pPr>
          <a:endParaRPr lang="en-US" sz="2000" b="1"/>
        </a:p>
      </dgm:t>
    </dgm:pt>
    <dgm:pt modelId="{BEFE789A-93EA-48F5-8E80-04A836E3014D}" type="sibTrans" cxnId="{41730A51-8F9A-43C9-8B01-3208805FAB18}">
      <dgm:prSet/>
      <dgm:spPr/>
      <dgm:t>
        <a:bodyPr/>
        <a:lstStyle/>
        <a:p>
          <a:pPr>
            <a:lnSpc>
              <a:spcPct val="100000"/>
            </a:lnSpc>
          </a:pPr>
          <a:endParaRPr lang="en-US" sz="2000" b="1"/>
        </a:p>
      </dgm:t>
    </dgm:pt>
    <dgm:pt modelId="{E1E2B2EE-6475-44B0-B429-4C40E559AF99}" type="pres">
      <dgm:prSet presAssocID="{90CA8BAA-1C04-47A8-87DA-169E6973E77D}" presName="Name0" presStyleCnt="0">
        <dgm:presLayoutVars>
          <dgm:chMax val="11"/>
          <dgm:chPref val="11"/>
          <dgm:dir/>
          <dgm:resizeHandles/>
        </dgm:presLayoutVars>
      </dgm:prSet>
      <dgm:spPr/>
      <dgm:t>
        <a:bodyPr/>
        <a:lstStyle/>
        <a:p>
          <a:endParaRPr lang="en-US"/>
        </a:p>
      </dgm:t>
    </dgm:pt>
    <dgm:pt modelId="{1C9894DB-0566-4A47-B31B-30C8CA214E7D}" type="pres">
      <dgm:prSet presAssocID="{C8680D2E-2EB4-434B-8D3D-6D1C89A08544}" presName="Accent4" presStyleCnt="0"/>
      <dgm:spPr/>
    </dgm:pt>
    <dgm:pt modelId="{09D7D9F3-8AAD-471D-BA0C-7D47545B0549}" type="pres">
      <dgm:prSet presAssocID="{C8680D2E-2EB4-434B-8D3D-6D1C89A08544}" presName="Accent" presStyleLbl="node1" presStyleIdx="0" presStyleCnt="4"/>
      <dgm:spPr/>
    </dgm:pt>
    <dgm:pt modelId="{7C82AFBA-AAAB-407F-98B4-FB19148E6A3F}" type="pres">
      <dgm:prSet presAssocID="{C8680D2E-2EB4-434B-8D3D-6D1C89A08544}" presName="ParentBackground4" presStyleCnt="0"/>
      <dgm:spPr/>
    </dgm:pt>
    <dgm:pt modelId="{53822C26-8AF2-4AF3-8AB1-C812D8D5876B}" type="pres">
      <dgm:prSet presAssocID="{C8680D2E-2EB4-434B-8D3D-6D1C89A08544}" presName="ParentBackground" presStyleLbl="fgAcc1" presStyleIdx="0" presStyleCnt="4"/>
      <dgm:spPr/>
      <dgm:t>
        <a:bodyPr/>
        <a:lstStyle/>
        <a:p>
          <a:endParaRPr lang="en-US"/>
        </a:p>
      </dgm:t>
    </dgm:pt>
    <dgm:pt modelId="{17851E1A-77A8-467D-BB8F-93BD0041EBF5}" type="pres">
      <dgm:prSet presAssocID="{C8680D2E-2EB4-434B-8D3D-6D1C89A08544}" presName="Parent4" presStyleLbl="revTx" presStyleIdx="0" presStyleCnt="0">
        <dgm:presLayoutVars>
          <dgm:chMax val="1"/>
          <dgm:chPref val="1"/>
          <dgm:bulletEnabled val="1"/>
        </dgm:presLayoutVars>
      </dgm:prSet>
      <dgm:spPr/>
      <dgm:t>
        <a:bodyPr/>
        <a:lstStyle/>
        <a:p>
          <a:endParaRPr lang="en-US"/>
        </a:p>
      </dgm:t>
    </dgm:pt>
    <dgm:pt modelId="{7CA78176-F0A7-4E26-BB2A-9C9CBDBBB011}" type="pres">
      <dgm:prSet presAssocID="{E8F58C97-9377-4DEF-86A5-620F9C1883CB}" presName="Accent3" presStyleCnt="0"/>
      <dgm:spPr/>
    </dgm:pt>
    <dgm:pt modelId="{8FC17B2A-5800-4C6F-ABC9-A8AE6F7D255E}" type="pres">
      <dgm:prSet presAssocID="{E8F58C97-9377-4DEF-86A5-620F9C1883CB}" presName="Accent" presStyleLbl="node1" presStyleIdx="1" presStyleCnt="4"/>
      <dgm:spPr/>
    </dgm:pt>
    <dgm:pt modelId="{4682B872-10E2-4AAB-B0CA-1908312B1E02}" type="pres">
      <dgm:prSet presAssocID="{E8F58C97-9377-4DEF-86A5-620F9C1883CB}" presName="ParentBackground3" presStyleCnt="0"/>
      <dgm:spPr/>
    </dgm:pt>
    <dgm:pt modelId="{53030190-FC74-41B8-9BBE-72B3BC4BCC2B}" type="pres">
      <dgm:prSet presAssocID="{E8F58C97-9377-4DEF-86A5-620F9C1883CB}" presName="ParentBackground" presStyleLbl="fgAcc1" presStyleIdx="1" presStyleCnt="4"/>
      <dgm:spPr/>
      <dgm:t>
        <a:bodyPr/>
        <a:lstStyle/>
        <a:p>
          <a:endParaRPr lang="en-US"/>
        </a:p>
      </dgm:t>
    </dgm:pt>
    <dgm:pt modelId="{CCBBB90D-4DDA-4462-8B11-1A9D85015FE5}" type="pres">
      <dgm:prSet presAssocID="{E8F58C97-9377-4DEF-86A5-620F9C1883CB}" presName="Parent3" presStyleLbl="revTx" presStyleIdx="0" presStyleCnt="0">
        <dgm:presLayoutVars>
          <dgm:chMax val="1"/>
          <dgm:chPref val="1"/>
          <dgm:bulletEnabled val="1"/>
        </dgm:presLayoutVars>
      </dgm:prSet>
      <dgm:spPr/>
      <dgm:t>
        <a:bodyPr/>
        <a:lstStyle/>
        <a:p>
          <a:endParaRPr lang="en-US"/>
        </a:p>
      </dgm:t>
    </dgm:pt>
    <dgm:pt modelId="{26638E42-8B22-4B83-909D-C009CF240A96}" type="pres">
      <dgm:prSet presAssocID="{32114312-C1E7-4322-A8E0-D83C1A5BF7BB}" presName="Accent2" presStyleCnt="0"/>
      <dgm:spPr/>
    </dgm:pt>
    <dgm:pt modelId="{375E656C-125D-4841-9EAD-67462D3317F2}" type="pres">
      <dgm:prSet presAssocID="{32114312-C1E7-4322-A8E0-D83C1A5BF7BB}" presName="Accent" presStyleLbl="node1" presStyleIdx="2" presStyleCnt="4"/>
      <dgm:spPr/>
    </dgm:pt>
    <dgm:pt modelId="{37C78116-D7E8-4AE7-851A-0D961C9D9139}" type="pres">
      <dgm:prSet presAssocID="{32114312-C1E7-4322-A8E0-D83C1A5BF7BB}" presName="ParentBackground2" presStyleCnt="0"/>
      <dgm:spPr/>
    </dgm:pt>
    <dgm:pt modelId="{AF3B9F52-B84A-44EB-9161-FBDA43EDFB39}" type="pres">
      <dgm:prSet presAssocID="{32114312-C1E7-4322-A8E0-D83C1A5BF7BB}" presName="ParentBackground" presStyleLbl="fgAcc1" presStyleIdx="2" presStyleCnt="4"/>
      <dgm:spPr/>
      <dgm:t>
        <a:bodyPr/>
        <a:lstStyle/>
        <a:p>
          <a:endParaRPr lang="en-US"/>
        </a:p>
      </dgm:t>
    </dgm:pt>
    <dgm:pt modelId="{E6DFA3C4-A2C9-4F26-BEF3-9017C1C3568F}" type="pres">
      <dgm:prSet presAssocID="{32114312-C1E7-4322-A8E0-D83C1A5BF7BB}" presName="Parent2" presStyleLbl="revTx" presStyleIdx="0" presStyleCnt="0">
        <dgm:presLayoutVars>
          <dgm:chMax val="1"/>
          <dgm:chPref val="1"/>
          <dgm:bulletEnabled val="1"/>
        </dgm:presLayoutVars>
      </dgm:prSet>
      <dgm:spPr/>
      <dgm:t>
        <a:bodyPr/>
        <a:lstStyle/>
        <a:p>
          <a:endParaRPr lang="en-US"/>
        </a:p>
      </dgm:t>
    </dgm:pt>
    <dgm:pt modelId="{DF95B228-841F-4D21-B65E-1932CB3D1860}" type="pres">
      <dgm:prSet presAssocID="{1D94C124-06FB-46C1-BFCD-8F3D767F3822}" presName="Accent1" presStyleCnt="0"/>
      <dgm:spPr/>
    </dgm:pt>
    <dgm:pt modelId="{BEBBE2CD-6DA4-4226-A45D-8995BF24079F}" type="pres">
      <dgm:prSet presAssocID="{1D94C124-06FB-46C1-BFCD-8F3D767F3822}" presName="Accent" presStyleLbl="node1" presStyleIdx="3" presStyleCnt="4"/>
      <dgm:spPr/>
    </dgm:pt>
    <dgm:pt modelId="{20196448-0B5F-4C06-850E-51888FDAD2CF}" type="pres">
      <dgm:prSet presAssocID="{1D94C124-06FB-46C1-BFCD-8F3D767F3822}" presName="ParentBackground1" presStyleCnt="0"/>
      <dgm:spPr/>
    </dgm:pt>
    <dgm:pt modelId="{69DF4A1C-F0C7-440C-BD95-05A2748ACEA0}" type="pres">
      <dgm:prSet presAssocID="{1D94C124-06FB-46C1-BFCD-8F3D767F3822}" presName="ParentBackground" presStyleLbl="fgAcc1" presStyleIdx="3" presStyleCnt="4"/>
      <dgm:spPr/>
      <dgm:t>
        <a:bodyPr/>
        <a:lstStyle/>
        <a:p>
          <a:endParaRPr lang="en-US"/>
        </a:p>
      </dgm:t>
    </dgm:pt>
    <dgm:pt modelId="{57AF442F-1F92-4CC5-8577-652FF43451A5}" type="pres">
      <dgm:prSet presAssocID="{1D94C124-06FB-46C1-BFCD-8F3D767F3822}" presName="Parent1" presStyleLbl="revTx" presStyleIdx="0" presStyleCnt="0">
        <dgm:presLayoutVars>
          <dgm:chMax val="1"/>
          <dgm:chPref val="1"/>
          <dgm:bulletEnabled val="1"/>
        </dgm:presLayoutVars>
      </dgm:prSet>
      <dgm:spPr/>
      <dgm:t>
        <a:bodyPr/>
        <a:lstStyle/>
        <a:p>
          <a:endParaRPr lang="en-US"/>
        </a:p>
      </dgm:t>
    </dgm:pt>
  </dgm:ptLst>
  <dgm:cxnLst>
    <dgm:cxn modelId="{8B81E936-0C82-4291-83DC-A0B6052BF75B}" srcId="{90CA8BAA-1C04-47A8-87DA-169E6973E77D}" destId="{32114312-C1E7-4322-A8E0-D83C1A5BF7BB}" srcOrd="1" destOrd="0" parTransId="{17D7490A-D966-4819-9515-4A0DE45755C9}" sibTransId="{2DA10961-B58B-425F-B419-8C6813A1F625}"/>
    <dgm:cxn modelId="{6937BCA8-12A5-4BD1-9437-984661B44361}" type="presOf" srcId="{C8680D2E-2EB4-434B-8D3D-6D1C89A08544}" destId="{53822C26-8AF2-4AF3-8AB1-C812D8D5876B}" srcOrd="0" destOrd="0" presId="urn:microsoft.com/office/officeart/2011/layout/CircleProcess"/>
    <dgm:cxn modelId="{F5BABCF7-008D-4132-86CD-F144EA9CBD2C}" type="presOf" srcId="{C8680D2E-2EB4-434B-8D3D-6D1C89A08544}" destId="{17851E1A-77A8-467D-BB8F-93BD0041EBF5}" srcOrd="1" destOrd="0" presId="urn:microsoft.com/office/officeart/2011/layout/CircleProcess"/>
    <dgm:cxn modelId="{CA758B03-818D-42AC-B859-10A6D6295B28}" type="presOf" srcId="{E8F58C97-9377-4DEF-86A5-620F9C1883CB}" destId="{CCBBB90D-4DDA-4462-8B11-1A9D85015FE5}" srcOrd="1" destOrd="0" presId="urn:microsoft.com/office/officeart/2011/layout/CircleProcess"/>
    <dgm:cxn modelId="{41730A51-8F9A-43C9-8B01-3208805FAB18}" srcId="{90CA8BAA-1C04-47A8-87DA-169E6973E77D}" destId="{C8680D2E-2EB4-434B-8D3D-6D1C89A08544}" srcOrd="3" destOrd="0" parTransId="{16739EC8-96BE-49BF-AB70-283372B39F1F}" sibTransId="{BEFE789A-93EA-48F5-8E80-04A836E3014D}"/>
    <dgm:cxn modelId="{AF142BF1-870C-4DE2-A47D-C13768101FFB}" srcId="{90CA8BAA-1C04-47A8-87DA-169E6973E77D}" destId="{1D94C124-06FB-46C1-BFCD-8F3D767F3822}" srcOrd="0" destOrd="0" parTransId="{387BAD1A-5670-462C-97A7-339033040ED2}" sibTransId="{0CAF08D3-6A85-4B6A-9245-7FFF797709E0}"/>
    <dgm:cxn modelId="{C0E6A492-D6B3-4805-A7E9-8DEED6B84B57}" type="presOf" srcId="{90CA8BAA-1C04-47A8-87DA-169E6973E77D}" destId="{E1E2B2EE-6475-44B0-B429-4C40E559AF99}" srcOrd="0" destOrd="0" presId="urn:microsoft.com/office/officeart/2011/layout/CircleProcess"/>
    <dgm:cxn modelId="{2D2BF8C0-6292-4F59-9221-41E2C14BC487}" type="presOf" srcId="{1D94C124-06FB-46C1-BFCD-8F3D767F3822}" destId="{57AF442F-1F92-4CC5-8577-652FF43451A5}" srcOrd="1" destOrd="0" presId="urn:microsoft.com/office/officeart/2011/layout/CircleProcess"/>
    <dgm:cxn modelId="{84A6EF50-22FD-4FFA-A12E-D3ECF0770FA4}" srcId="{90CA8BAA-1C04-47A8-87DA-169E6973E77D}" destId="{E8F58C97-9377-4DEF-86A5-620F9C1883CB}" srcOrd="2" destOrd="0" parTransId="{88363DBC-3CAC-4313-BA70-ABFB93CCFB7E}" sibTransId="{B48DBFEB-E394-4229-BC69-E6C844C92E72}"/>
    <dgm:cxn modelId="{DC7568A6-E447-4A9C-85BE-24F056EA42EE}" type="presOf" srcId="{32114312-C1E7-4322-A8E0-D83C1A5BF7BB}" destId="{E6DFA3C4-A2C9-4F26-BEF3-9017C1C3568F}" srcOrd="1" destOrd="0" presId="urn:microsoft.com/office/officeart/2011/layout/CircleProcess"/>
    <dgm:cxn modelId="{F4D3D8FB-7701-4EE1-AED8-89A1065A97B6}" type="presOf" srcId="{32114312-C1E7-4322-A8E0-D83C1A5BF7BB}" destId="{AF3B9F52-B84A-44EB-9161-FBDA43EDFB39}" srcOrd="0" destOrd="0" presId="urn:microsoft.com/office/officeart/2011/layout/CircleProcess"/>
    <dgm:cxn modelId="{88D94F5B-E5AF-410F-9145-67C98831A353}" type="presOf" srcId="{E8F58C97-9377-4DEF-86A5-620F9C1883CB}" destId="{53030190-FC74-41B8-9BBE-72B3BC4BCC2B}" srcOrd="0" destOrd="0" presId="urn:microsoft.com/office/officeart/2011/layout/CircleProcess"/>
    <dgm:cxn modelId="{64CDC19C-3010-4943-B80B-36E9D0B36F97}" type="presOf" srcId="{1D94C124-06FB-46C1-BFCD-8F3D767F3822}" destId="{69DF4A1C-F0C7-440C-BD95-05A2748ACEA0}" srcOrd="0" destOrd="0" presId="urn:microsoft.com/office/officeart/2011/layout/CircleProcess"/>
    <dgm:cxn modelId="{342BAE65-62AB-46FF-ABBB-36B92AA2E11F}" type="presParOf" srcId="{E1E2B2EE-6475-44B0-B429-4C40E559AF99}" destId="{1C9894DB-0566-4A47-B31B-30C8CA214E7D}" srcOrd="0" destOrd="0" presId="urn:microsoft.com/office/officeart/2011/layout/CircleProcess"/>
    <dgm:cxn modelId="{FEDA5274-C76A-4E80-AC4C-4DD594626E78}" type="presParOf" srcId="{1C9894DB-0566-4A47-B31B-30C8CA214E7D}" destId="{09D7D9F3-8AAD-471D-BA0C-7D47545B0549}" srcOrd="0" destOrd="0" presId="urn:microsoft.com/office/officeart/2011/layout/CircleProcess"/>
    <dgm:cxn modelId="{B7A82EFC-902C-4F11-A284-940596057F2B}" type="presParOf" srcId="{E1E2B2EE-6475-44B0-B429-4C40E559AF99}" destId="{7C82AFBA-AAAB-407F-98B4-FB19148E6A3F}" srcOrd="1" destOrd="0" presId="urn:microsoft.com/office/officeart/2011/layout/CircleProcess"/>
    <dgm:cxn modelId="{B7E01116-3215-4866-9568-82385D93A3A8}" type="presParOf" srcId="{7C82AFBA-AAAB-407F-98B4-FB19148E6A3F}" destId="{53822C26-8AF2-4AF3-8AB1-C812D8D5876B}" srcOrd="0" destOrd="0" presId="urn:microsoft.com/office/officeart/2011/layout/CircleProcess"/>
    <dgm:cxn modelId="{69901F13-4DB6-4217-9BDD-979C4D0C9BDA}" type="presParOf" srcId="{E1E2B2EE-6475-44B0-B429-4C40E559AF99}" destId="{17851E1A-77A8-467D-BB8F-93BD0041EBF5}" srcOrd="2" destOrd="0" presId="urn:microsoft.com/office/officeart/2011/layout/CircleProcess"/>
    <dgm:cxn modelId="{12897EAE-8989-4674-A87A-208C1A9F6B33}" type="presParOf" srcId="{E1E2B2EE-6475-44B0-B429-4C40E559AF99}" destId="{7CA78176-F0A7-4E26-BB2A-9C9CBDBBB011}" srcOrd="3" destOrd="0" presId="urn:microsoft.com/office/officeart/2011/layout/CircleProcess"/>
    <dgm:cxn modelId="{9EDEC8FC-ECB7-4372-9E4C-50CF9AEF06B7}" type="presParOf" srcId="{7CA78176-F0A7-4E26-BB2A-9C9CBDBBB011}" destId="{8FC17B2A-5800-4C6F-ABC9-A8AE6F7D255E}" srcOrd="0" destOrd="0" presId="urn:microsoft.com/office/officeart/2011/layout/CircleProcess"/>
    <dgm:cxn modelId="{FB830848-5DAE-4E14-BF51-1B515BA741B1}" type="presParOf" srcId="{E1E2B2EE-6475-44B0-B429-4C40E559AF99}" destId="{4682B872-10E2-4AAB-B0CA-1908312B1E02}" srcOrd="4" destOrd="0" presId="urn:microsoft.com/office/officeart/2011/layout/CircleProcess"/>
    <dgm:cxn modelId="{151C669D-3FF2-429A-956D-AC04B13AA902}" type="presParOf" srcId="{4682B872-10E2-4AAB-B0CA-1908312B1E02}" destId="{53030190-FC74-41B8-9BBE-72B3BC4BCC2B}" srcOrd="0" destOrd="0" presId="urn:microsoft.com/office/officeart/2011/layout/CircleProcess"/>
    <dgm:cxn modelId="{66DBEE15-32FC-446B-A74B-B59C212AB249}" type="presParOf" srcId="{E1E2B2EE-6475-44B0-B429-4C40E559AF99}" destId="{CCBBB90D-4DDA-4462-8B11-1A9D85015FE5}" srcOrd="5" destOrd="0" presId="urn:microsoft.com/office/officeart/2011/layout/CircleProcess"/>
    <dgm:cxn modelId="{DBCE7434-CF64-4C35-8F2A-C78D88850D19}" type="presParOf" srcId="{E1E2B2EE-6475-44B0-B429-4C40E559AF99}" destId="{26638E42-8B22-4B83-909D-C009CF240A96}" srcOrd="6" destOrd="0" presId="urn:microsoft.com/office/officeart/2011/layout/CircleProcess"/>
    <dgm:cxn modelId="{2FE6A4E2-24DE-475E-98B5-151F6DBC6230}" type="presParOf" srcId="{26638E42-8B22-4B83-909D-C009CF240A96}" destId="{375E656C-125D-4841-9EAD-67462D3317F2}" srcOrd="0" destOrd="0" presId="urn:microsoft.com/office/officeart/2011/layout/CircleProcess"/>
    <dgm:cxn modelId="{234A11A5-B1C2-43D1-9CBE-F0715499B340}" type="presParOf" srcId="{E1E2B2EE-6475-44B0-B429-4C40E559AF99}" destId="{37C78116-D7E8-4AE7-851A-0D961C9D9139}" srcOrd="7" destOrd="0" presId="urn:microsoft.com/office/officeart/2011/layout/CircleProcess"/>
    <dgm:cxn modelId="{A13229DC-4A2A-4E59-8B75-C75A2ED80518}" type="presParOf" srcId="{37C78116-D7E8-4AE7-851A-0D961C9D9139}" destId="{AF3B9F52-B84A-44EB-9161-FBDA43EDFB39}" srcOrd="0" destOrd="0" presId="urn:microsoft.com/office/officeart/2011/layout/CircleProcess"/>
    <dgm:cxn modelId="{02924F05-316B-406E-A717-5285ABDE131B}" type="presParOf" srcId="{E1E2B2EE-6475-44B0-B429-4C40E559AF99}" destId="{E6DFA3C4-A2C9-4F26-BEF3-9017C1C3568F}" srcOrd="8" destOrd="0" presId="urn:microsoft.com/office/officeart/2011/layout/CircleProcess"/>
    <dgm:cxn modelId="{2AC47B15-19A8-4EEE-B3D5-D2BBA57CAD62}" type="presParOf" srcId="{E1E2B2EE-6475-44B0-B429-4C40E559AF99}" destId="{DF95B228-841F-4D21-B65E-1932CB3D1860}" srcOrd="9" destOrd="0" presId="urn:microsoft.com/office/officeart/2011/layout/CircleProcess"/>
    <dgm:cxn modelId="{13699DEE-4FEF-4193-BB2A-4F8374425CD7}" type="presParOf" srcId="{DF95B228-841F-4D21-B65E-1932CB3D1860}" destId="{BEBBE2CD-6DA4-4226-A45D-8995BF24079F}" srcOrd="0" destOrd="0" presId="urn:microsoft.com/office/officeart/2011/layout/CircleProcess"/>
    <dgm:cxn modelId="{3DBC7B17-ECCD-4153-8266-B051C6C4B11C}" type="presParOf" srcId="{E1E2B2EE-6475-44B0-B429-4C40E559AF99}" destId="{20196448-0B5F-4C06-850E-51888FDAD2CF}" srcOrd="10" destOrd="0" presId="urn:microsoft.com/office/officeart/2011/layout/CircleProcess"/>
    <dgm:cxn modelId="{E874AA24-FC9F-4E38-A05E-272B8FC41F7A}" type="presParOf" srcId="{20196448-0B5F-4C06-850E-51888FDAD2CF}" destId="{69DF4A1C-F0C7-440C-BD95-05A2748ACEA0}" srcOrd="0" destOrd="0" presId="urn:microsoft.com/office/officeart/2011/layout/CircleProcess"/>
    <dgm:cxn modelId="{5F08D460-136D-4E1E-9DFD-451ECF954060}" type="presParOf" srcId="{E1E2B2EE-6475-44B0-B429-4C40E559AF99}" destId="{57AF442F-1F92-4CC5-8577-652FF43451A5}" srcOrd="11" destOrd="0" presId="urn:microsoft.com/office/officeart/2011/layout/CircleProcess"/>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C035997-5ED2-4EC9-9965-E8F42EE96900}" type="doc">
      <dgm:prSet loTypeId="urn:microsoft.com/office/officeart/2005/8/layout/vList2" loCatId="list" qsTypeId="urn:microsoft.com/office/officeart/2005/8/quickstyle/simple2" qsCatId="simple" csTypeId="urn:microsoft.com/office/officeart/2005/8/colors/accent1_2" csCatId="accent1"/>
      <dgm:spPr/>
      <dgm:t>
        <a:bodyPr/>
        <a:lstStyle/>
        <a:p>
          <a:endParaRPr lang="en-US"/>
        </a:p>
      </dgm:t>
    </dgm:pt>
    <dgm:pt modelId="{78970B46-E5D9-4909-9946-D173EE31D406}">
      <dgm:prSet custT="1"/>
      <dgm:spPr/>
      <dgm:t>
        <a:bodyPr/>
        <a:lstStyle/>
        <a:p>
          <a:pPr rtl="0">
            <a:lnSpc>
              <a:spcPct val="100000"/>
            </a:lnSpc>
          </a:pPr>
          <a:r>
            <a:rPr lang="en-US" sz="2000" smtClean="0"/>
            <a:t>Employer must maintain employee’s existing leave of coverage under a group health plan while employee is on FMLA leave.</a:t>
          </a:r>
          <a:endParaRPr lang="en-US" sz="2000"/>
        </a:p>
      </dgm:t>
    </dgm:pt>
    <dgm:pt modelId="{CCB00010-B077-433C-94AC-1D4C21165DE9}" type="parTrans" cxnId="{913A29F8-192A-4954-8A25-EA092FF1127A}">
      <dgm:prSet/>
      <dgm:spPr/>
      <dgm:t>
        <a:bodyPr/>
        <a:lstStyle/>
        <a:p>
          <a:pPr>
            <a:lnSpc>
              <a:spcPct val="100000"/>
            </a:lnSpc>
          </a:pPr>
          <a:endParaRPr lang="en-US" sz="1600"/>
        </a:p>
      </dgm:t>
    </dgm:pt>
    <dgm:pt modelId="{3F35B9E9-95A3-45D0-98B2-97F57B816ACC}" type="sibTrans" cxnId="{913A29F8-192A-4954-8A25-EA092FF1127A}">
      <dgm:prSet/>
      <dgm:spPr/>
      <dgm:t>
        <a:bodyPr/>
        <a:lstStyle/>
        <a:p>
          <a:pPr>
            <a:lnSpc>
              <a:spcPct val="100000"/>
            </a:lnSpc>
          </a:pPr>
          <a:endParaRPr lang="en-US" sz="1600"/>
        </a:p>
      </dgm:t>
    </dgm:pt>
    <dgm:pt modelId="{67A45CC5-FC41-4251-8186-38418A3E0CE1}">
      <dgm:prSet custT="1"/>
      <dgm:spPr/>
      <dgm:t>
        <a:bodyPr/>
        <a:lstStyle/>
        <a:p>
          <a:pPr rtl="0">
            <a:lnSpc>
              <a:spcPct val="100000"/>
            </a:lnSpc>
          </a:pPr>
          <a:r>
            <a:rPr lang="en-US" sz="2000" smtClean="0"/>
            <a:t>After the FMLA leave, employer must restore employee to employee’s original job or equivalent job. </a:t>
          </a:r>
          <a:endParaRPr lang="en-US" sz="2000"/>
        </a:p>
      </dgm:t>
    </dgm:pt>
    <dgm:pt modelId="{7EDDCE7B-5785-48EB-9455-27721CC2FE23}" type="parTrans" cxnId="{2117955E-BE9B-4AB3-AA41-61ED4F5A275D}">
      <dgm:prSet/>
      <dgm:spPr/>
      <dgm:t>
        <a:bodyPr/>
        <a:lstStyle/>
        <a:p>
          <a:pPr>
            <a:lnSpc>
              <a:spcPct val="100000"/>
            </a:lnSpc>
          </a:pPr>
          <a:endParaRPr lang="en-US" sz="1600"/>
        </a:p>
      </dgm:t>
    </dgm:pt>
    <dgm:pt modelId="{D8BC69E0-80B6-446E-A8F0-6B5E2FE45E38}" type="sibTrans" cxnId="{2117955E-BE9B-4AB3-AA41-61ED4F5A275D}">
      <dgm:prSet/>
      <dgm:spPr/>
      <dgm:t>
        <a:bodyPr/>
        <a:lstStyle/>
        <a:p>
          <a:pPr>
            <a:lnSpc>
              <a:spcPct val="100000"/>
            </a:lnSpc>
          </a:pPr>
          <a:endParaRPr lang="en-US" sz="1600"/>
        </a:p>
      </dgm:t>
    </dgm:pt>
    <dgm:pt modelId="{CB02A818-EC15-4479-9ACB-96C8D379A5C3}">
      <dgm:prSet custT="1"/>
      <dgm:spPr/>
      <dgm:t>
        <a:bodyPr/>
        <a:lstStyle/>
        <a:p>
          <a:pPr rtl="0">
            <a:lnSpc>
              <a:spcPct val="100000"/>
            </a:lnSpc>
          </a:pPr>
          <a:r>
            <a:rPr lang="en-US" sz="2000" smtClean="0"/>
            <a:t>Spouses employed by same employer are not entitled to more than 12 weeks of family leave between them for the birth and care of a healthy child. </a:t>
          </a:r>
          <a:endParaRPr lang="en-US" sz="2000"/>
        </a:p>
      </dgm:t>
    </dgm:pt>
    <dgm:pt modelId="{9825D8CC-59CC-489D-A205-10027AA43622}" type="parTrans" cxnId="{485B8025-D310-4B84-815D-F22B47DFF741}">
      <dgm:prSet/>
      <dgm:spPr/>
      <dgm:t>
        <a:bodyPr/>
        <a:lstStyle/>
        <a:p>
          <a:pPr>
            <a:lnSpc>
              <a:spcPct val="100000"/>
            </a:lnSpc>
          </a:pPr>
          <a:endParaRPr lang="en-US" sz="1600"/>
        </a:p>
      </dgm:t>
    </dgm:pt>
    <dgm:pt modelId="{108C49CC-DE34-4FA4-A840-DBFFF400FABF}" type="sibTrans" cxnId="{485B8025-D310-4B84-815D-F22B47DFF741}">
      <dgm:prSet/>
      <dgm:spPr/>
      <dgm:t>
        <a:bodyPr/>
        <a:lstStyle/>
        <a:p>
          <a:pPr>
            <a:lnSpc>
              <a:spcPct val="100000"/>
            </a:lnSpc>
          </a:pPr>
          <a:endParaRPr lang="en-US" sz="1600"/>
        </a:p>
      </dgm:t>
    </dgm:pt>
    <dgm:pt modelId="{5B15765D-92A0-4A2C-98CC-888D658B190C}" type="pres">
      <dgm:prSet presAssocID="{BC035997-5ED2-4EC9-9965-E8F42EE96900}" presName="linear" presStyleCnt="0">
        <dgm:presLayoutVars>
          <dgm:animLvl val="lvl"/>
          <dgm:resizeHandles val="exact"/>
        </dgm:presLayoutVars>
      </dgm:prSet>
      <dgm:spPr/>
      <dgm:t>
        <a:bodyPr/>
        <a:lstStyle/>
        <a:p>
          <a:endParaRPr lang="en-US"/>
        </a:p>
      </dgm:t>
    </dgm:pt>
    <dgm:pt modelId="{7C0ACFE9-C857-4C4E-9AC4-4EC327E181A0}" type="pres">
      <dgm:prSet presAssocID="{78970B46-E5D9-4909-9946-D173EE31D406}" presName="parentText" presStyleLbl="node1" presStyleIdx="0" presStyleCnt="3">
        <dgm:presLayoutVars>
          <dgm:chMax val="0"/>
          <dgm:bulletEnabled val="1"/>
        </dgm:presLayoutVars>
      </dgm:prSet>
      <dgm:spPr/>
      <dgm:t>
        <a:bodyPr/>
        <a:lstStyle/>
        <a:p>
          <a:endParaRPr lang="en-US"/>
        </a:p>
      </dgm:t>
    </dgm:pt>
    <dgm:pt modelId="{F511A6F0-62C7-4354-8DD7-79AE68BFEB4E}" type="pres">
      <dgm:prSet presAssocID="{3F35B9E9-95A3-45D0-98B2-97F57B816ACC}" presName="spacer" presStyleCnt="0"/>
      <dgm:spPr/>
    </dgm:pt>
    <dgm:pt modelId="{240CE343-A7D9-4E18-AA5A-46E43F13837B}" type="pres">
      <dgm:prSet presAssocID="{67A45CC5-FC41-4251-8186-38418A3E0CE1}" presName="parentText" presStyleLbl="node1" presStyleIdx="1" presStyleCnt="3">
        <dgm:presLayoutVars>
          <dgm:chMax val="0"/>
          <dgm:bulletEnabled val="1"/>
        </dgm:presLayoutVars>
      </dgm:prSet>
      <dgm:spPr/>
      <dgm:t>
        <a:bodyPr/>
        <a:lstStyle/>
        <a:p>
          <a:endParaRPr lang="en-US"/>
        </a:p>
      </dgm:t>
    </dgm:pt>
    <dgm:pt modelId="{82A29B4E-0C11-4ECA-9CE2-8D3997A606BF}" type="pres">
      <dgm:prSet presAssocID="{D8BC69E0-80B6-446E-A8F0-6B5E2FE45E38}" presName="spacer" presStyleCnt="0"/>
      <dgm:spPr/>
    </dgm:pt>
    <dgm:pt modelId="{81AF9949-4400-478D-BE1F-532DD49A382D}" type="pres">
      <dgm:prSet presAssocID="{CB02A818-EC15-4479-9ACB-96C8D379A5C3}" presName="parentText" presStyleLbl="node1" presStyleIdx="2" presStyleCnt="3">
        <dgm:presLayoutVars>
          <dgm:chMax val="0"/>
          <dgm:bulletEnabled val="1"/>
        </dgm:presLayoutVars>
      </dgm:prSet>
      <dgm:spPr/>
      <dgm:t>
        <a:bodyPr/>
        <a:lstStyle/>
        <a:p>
          <a:endParaRPr lang="en-US"/>
        </a:p>
      </dgm:t>
    </dgm:pt>
  </dgm:ptLst>
  <dgm:cxnLst>
    <dgm:cxn modelId="{913A29F8-192A-4954-8A25-EA092FF1127A}" srcId="{BC035997-5ED2-4EC9-9965-E8F42EE96900}" destId="{78970B46-E5D9-4909-9946-D173EE31D406}" srcOrd="0" destOrd="0" parTransId="{CCB00010-B077-433C-94AC-1D4C21165DE9}" sibTransId="{3F35B9E9-95A3-45D0-98B2-97F57B816ACC}"/>
    <dgm:cxn modelId="{E914F261-969C-45FE-ACF7-BC04D785A6B5}" type="presOf" srcId="{67A45CC5-FC41-4251-8186-38418A3E0CE1}" destId="{240CE343-A7D9-4E18-AA5A-46E43F13837B}" srcOrd="0" destOrd="0" presId="urn:microsoft.com/office/officeart/2005/8/layout/vList2"/>
    <dgm:cxn modelId="{E98AC62A-B46F-48C9-A501-F113C8B9CE8E}" type="presOf" srcId="{CB02A818-EC15-4479-9ACB-96C8D379A5C3}" destId="{81AF9949-4400-478D-BE1F-532DD49A382D}" srcOrd="0" destOrd="0" presId="urn:microsoft.com/office/officeart/2005/8/layout/vList2"/>
    <dgm:cxn modelId="{2117955E-BE9B-4AB3-AA41-61ED4F5A275D}" srcId="{BC035997-5ED2-4EC9-9965-E8F42EE96900}" destId="{67A45CC5-FC41-4251-8186-38418A3E0CE1}" srcOrd="1" destOrd="0" parTransId="{7EDDCE7B-5785-48EB-9455-27721CC2FE23}" sibTransId="{D8BC69E0-80B6-446E-A8F0-6B5E2FE45E38}"/>
    <dgm:cxn modelId="{1BE01983-027B-43ED-AE65-122DAB148060}" type="presOf" srcId="{78970B46-E5D9-4909-9946-D173EE31D406}" destId="{7C0ACFE9-C857-4C4E-9AC4-4EC327E181A0}" srcOrd="0" destOrd="0" presId="urn:microsoft.com/office/officeart/2005/8/layout/vList2"/>
    <dgm:cxn modelId="{485B8025-D310-4B84-815D-F22B47DFF741}" srcId="{BC035997-5ED2-4EC9-9965-E8F42EE96900}" destId="{CB02A818-EC15-4479-9ACB-96C8D379A5C3}" srcOrd="2" destOrd="0" parTransId="{9825D8CC-59CC-489D-A205-10027AA43622}" sibTransId="{108C49CC-DE34-4FA4-A840-DBFFF400FABF}"/>
    <dgm:cxn modelId="{36C099ED-198B-41CF-A7C2-C296BB4B4B30}" type="presOf" srcId="{BC035997-5ED2-4EC9-9965-E8F42EE96900}" destId="{5B15765D-92A0-4A2C-98CC-888D658B190C}" srcOrd="0" destOrd="0" presId="urn:microsoft.com/office/officeart/2005/8/layout/vList2"/>
    <dgm:cxn modelId="{179DE2BB-C898-4CFE-8BF1-1335BB2260F2}" type="presParOf" srcId="{5B15765D-92A0-4A2C-98CC-888D658B190C}" destId="{7C0ACFE9-C857-4C4E-9AC4-4EC327E181A0}" srcOrd="0" destOrd="0" presId="urn:microsoft.com/office/officeart/2005/8/layout/vList2"/>
    <dgm:cxn modelId="{7377E3F0-2C6E-4BB1-B524-E5B391746B33}" type="presParOf" srcId="{5B15765D-92A0-4A2C-98CC-888D658B190C}" destId="{F511A6F0-62C7-4354-8DD7-79AE68BFEB4E}" srcOrd="1" destOrd="0" presId="urn:microsoft.com/office/officeart/2005/8/layout/vList2"/>
    <dgm:cxn modelId="{8E83F4B9-E36F-48E8-9BDB-5F53D29583AB}" type="presParOf" srcId="{5B15765D-92A0-4A2C-98CC-888D658B190C}" destId="{240CE343-A7D9-4E18-AA5A-46E43F13837B}" srcOrd="2" destOrd="0" presId="urn:microsoft.com/office/officeart/2005/8/layout/vList2"/>
    <dgm:cxn modelId="{D339964B-FD61-4415-9D91-5949818F4EB8}" type="presParOf" srcId="{5B15765D-92A0-4A2C-98CC-888D658B190C}" destId="{82A29B4E-0C11-4ECA-9CE2-8D3997A606BF}" srcOrd="3" destOrd="0" presId="urn:microsoft.com/office/officeart/2005/8/layout/vList2"/>
    <dgm:cxn modelId="{224A6B51-6E5C-4662-99AA-E69095EDF286}" type="presParOf" srcId="{5B15765D-92A0-4A2C-98CC-888D658B190C}" destId="{81AF9949-4400-478D-BE1F-532DD49A382D}" srcOrd="4"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E3B8B4C4-2A21-4083-9F5A-94C3C256D3D7}" type="doc">
      <dgm:prSet loTypeId="urn:microsoft.com/office/officeart/2005/8/layout/hProcess9" loCatId="process" qsTypeId="urn:microsoft.com/office/officeart/2005/8/quickstyle/simple2" qsCatId="simple" csTypeId="urn:microsoft.com/office/officeart/2005/8/colors/accent3_2" csCatId="accent3"/>
      <dgm:spPr/>
      <dgm:t>
        <a:bodyPr/>
        <a:lstStyle/>
        <a:p>
          <a:endParaRPr lang="en-US"/>
        </a:p>
      </dgm:t>
    </dgm:pt>
    <dgm:pt modelId="{8B3C4210-4C4F-40C7-9D34-9941401ACAC1}">
      <dgm:prSet/>
      <dgm:spPr/>
      <dgm:t>
        <a:bodyPr/>
        <a:lstStyle/>
        <a:p>
          <a:pPr rtl="0"/>
          <a:r>
            <a:rPr lang="en-US" smtClean="0"/>
            <a:t>Does workers’ compensation leave count against an employee’s FMLA?  </a:t>
          </a:r>
          <a:endParaRPr lang="en-US"/>
        </a:p>
      </dgm:t>
    </dgm:pt>
    <dgm:pt modelId="{F5A73E1E-3AB9-4E16-8709-670FE0ECBC5C}" type="parTrans" cxnId="{27A8BF34-22DA-4F8B-8A41-D7948F6EDA87}">
      <dgm:prSet/>
      <dgm:spPr/>
      <dgm:t>
        <a:bodyPr/>
        <a:lstStyle/>
        <a:p>
          <a:endParaRPr lang="en-US"/>
        </a:p>
      </dgm:t>
    </dgm:pt>
    <dgm:pt modelId="{6970582F-CFF7-49B6-8B59-3963273B1F93}" type="sibTrans" cxnId="{27A8BF34-22DA-4F8B-8A41-D7948F6EDA87}">
      <dgm:prSet/>
      <dgm:spPr/>
      <dgm:t>
        <a:bodyPr/>
        <a:lstStyle/>
        <a:p>
          <a:endParaRPr lang="en-US"/>
        </a:p>
      </dgm:t>
    </dgm:pt>
    <dgm:pt modelId="{EADC0082-2CDF-423B-BAED-9CC5A0F60206}">
      <dgm:prSet/>
      <dgm:spPr/>
      <dgm:t>
        <a:bodyPr/>
        <a:lstStyle/>
        <a:p>
          <a:pPr rtl="0"/>
          <a:r>
            <a:rPr lang="en-US" smtClean="0"/>
            <a:t>Can the employer count leave taken due to pregnancy complications against the 12 weeks of FMLA leave for the birth and care of my child? </a:t>
          </a:r>
          <a:endParaRPr lang="en-US"/>
        </a:p>
      </dgm:t>
    </dgm:pt>
    <dgm:pt modelId="{B69311DF-0CE4-42BB-9519-1902CECAF179}" type="parTrans" cxnId="{664409C4-F000-47E8-8F9B-106552E7D890}">
      <dgm:prSet/>
      <dgm:spPr/>
      <dgm:t>
        <a:bodyPr/>
        <a:lstStyle/>
        <a:p>
          <a:endParaRPr lang="en-US"/>
        </a:p>
      </dgm:t>
    </dgm:pt>
    <dgm:pt modelId="{D08C0F97-E23A-469B-A56A-1AD1A3F80C17}" type="sibTrans" cxnId="{664409C4-F000-47E8-8F9B-106552E7D890}">
      <dgm:prSet/>
      <dgm:spPr/>
      <dgm:t>
        <a:bodyPr/>
        <a:lstStyle/>
        <a:p>
          <a:endParaRPr lang="en-US"/>
        </a:p>
      </dgm:t>
    </dgm:pt>
    <dgm:pt modelId="{D9A1F5D7-0808-4925-9618-D1155A733A5A}">
      <dgm:prSet/>
      <dgm:spPr/>
      <dgm:t>
        <a:bodyPr/>
        <a:lstStyle/>
        <a:p>
          <a:pPr rtl="0"/>
          <a:r>
            <a:rPr lang="en-US" smtClean="0"/>
            <a:t>Can the employer count time on maternity leave or pregnancy disability leave as leave under the FMLA? </a:t>
          </a:r>
          <a:endParaRPr lang="en-US"/>
        </a:p>
      </dgm:t>
    </dgm:pt>
    <dgm:pt modelId="{257A23CC-1101-4F6A-9252-0D9FE7D7DFE4}" type="parTrans" cxnId="{8C7168E0-ED53-4A4C-B0D9-BD05A3895EBB}">
      <dgm:prSet/>
      <dgm:spPr/>
      <dgm:t>
        <a:bodyPr/>
        <a:lstStyle/>
        <a:p>
          <a:endParaRPr lang="en-US"/>
        </a:p>
      </dgm:t>
    </dgm:pt>
    <dgm:pt modelId="{8EA3C733-A217-4718-805C-8B205D2E8748}" type="sibTrans" cxnId="{8C7168E0-ED53-4A4C-B0D9-BD05A3895EBB}">
      <dgm:prSet/>
      <dgm:spPr/>
      <dgm:t>
        <a:bodyPr/>
        <a:lstStyle/>
        <a:p>
          <a:endParaRPr lang="en-US"/>
        </a:p>
      </dgm:t>
    </dgm:pt>
    <dgm:pt modelId="{96D25F28-0089-419D-B210-F30591F56866}" type="pres">
      <dgm:prSet presAssocID="{E3B8B4C4-2A21-4083-9F5A-94C3C256D3D7}" presName="CompostProcess" presStyleCnt="0">
        <dgm:presLayoutVars>
          <dgm:dir/>
          <dgm:resizeHandles val="exact"/>
        </dgm:presLayoutVars>
      </dgm:prSet>
      <dgm:spPr/>
      <dgm:t>
        <a:bodyPr/>
        <a:lstStyle/>
        <a:p>
          <a:endParaRPr lang="en-US"/>
        </a:p>
      </dgm:t>
    </dgm:pt>
    <dgm:pt modelId="{0BBA2599-7594-4497-AB7E-C6566BAD1640}" type="pres">
      <dgm:prSet presAssocID="{E3B8B4C4-2A21-4083-9F5A-94C3C256D3D7}" presName="arrow" presStyleLbl="bgShp" presStyleIdx="0" presStyleCnt="1"/>
      <dgm:spPr/>
    </dgm:pt>
    <dgm:pt modelId="{9F410BC0-D199-4A38-88D9-CFD9619D4E58}" type="pres">
      <dgm:prSet presAssocID="{E3B8B4C4-2A21-4083-9F5A-94C3C256D3D7}" presName="linearProcess" presStyleCnt="0"/>
      <dgm:spPr/>
    </dgm:pt>
    <dgm:pt modelId="{0EFEF7D1-EECD-4F6E-842B-BD76B9FFBA4C}" type="pres">
      <dgm:prSet presAssocID="{8B3C4210-4C4F-40C7-9D34-9941401ACAC1}" presName="textNode" presStyleLbl="node1" presStyleIdx="0" presStyleCnt="3">
        <dgm:presLayoutVars>
          <dgm:bulletEnabled val="1"/>
        </dgm:presLayoutVars>
      </dgm:prSet>
      <dgm:spPr/>
      <dgm:t>
        <a:bodyPr/>
        <a:lstStyle/>
        <a:p>
          <a:endParaRPr lang="en-US"/>
        </a:p>
      </dgm:t>
    </dgm:pt>
    <dgm:pt modelId="{C36738A9-89C8-4608-A9F4-822A4933B825}" type="pres">
      <dgm:prSet presAssocID="{6970582F-CFF7-49B6-8B59-3963273B1F93}" presName="sibTrans" presStyleCnt="0"/>
      <dgm:spPr/>
    </dgm:pt>
    <dgm:pt modelId="{5606B3FF-0D30-4CFF-9F0E-5BB55EB68142}" type="pres">
      <dgm:prSet presAssocID="{EADC0082-2CDF-423B-BAED-9CC5A0F60206}" presName="textNode" presStyleLbl="node1" presStyleIdx="1" presStyleCnt="3">
        <dgm:presLayoutVars>
          <dgm:bulletEnabled val="1"/>
        </dgm:presLayoutVars>
      </dgm:prSet>
      <dgm:spPr/>
      <dgm:t>
        <a:bodyPr/>
        <a:lstStyle/>
        <a:p>
          <a:endParaRPr lang="en-US"/>
        </a:p>
      </dgm:t>
    </dgm:pt>
    <dgm:pt modelId="{52E4C34B-ADC6-4C0E-B8C8-E75DCB5CEC70}" type="pres">
      <dgm:prSet presAssocID="{D08C0F97-E23A-469B-A56A-1AD1A3F80C17}" presName="sibTrans" presStyleCnt="0"/>
      <dgm:spPr/>
    </dgm:pt>
    <dgm:pt modelId="{982AF5CD-B2E3-4ECD-B6B2-F2C50A769864}" type="pres">
      <dgm:prSet presAssocID="{D9A1F5D7-0808-4925-9618-D1155A733A5A}" presName="textNode" presStyleLbl="node1" presStyleIdx="2" presStyleCnt="3">
        <dgm:presLayoutVars>
          <dgm:bulletEnabled val="1"/>
        </dgm:presLayoutVars>
      </dgm:prSet>
      <dgm:spPr/>
      <dgm:t>
        <a:bodyPr/>
        <a:lstStyle/>
        <a:p>
          <a:endParaRPr lang="en-US"/>
        </a:p>
      </dgm:t>
    </dgm:pt>
  </dgm:ptLst>
  <dgm:cxnLst>
    <dgm:cxn modelId="{664409C4-F000-47E8-8F9B-106552E7D890}" srcId="{E3B8B4C4-2A21-4083-9F5A-94C3C256D3D7}" destId="{EADC0082-2CDF-423B-BAED-9CC5A0F60206}" srcOrd="1" destOrd="0" parTransId="{B69311DF-0CE4-42BB-9519-1902CECAF179}" sibTransId="{D08C0F97-E23A-469B-A56A-1AD1A3F80C17}"/>
    <dgm:cxn modelId="{6EE2B73F-41A5-4023-97FA-1ABA1B6E0297}" type="presOf" srcId="{D9A1F5D7-0808-4925-9618-D1155A733A5A}" destId="{982AF5CD-B2E3-4ECD-B6B2-F2C50A769864}" srcOrd="0" destOrd="0" presId="urn:microsoft.com/office/officeart/2005/8/layout/hProcess9"/>
    <dgm:cxn modelId="{F20D15A9-F76C-4849-81D6-8A21D0BD5F7D}" type="presOf" srcId="{EADC0082-2CDF-423B-BAED-9CC5A0F60206}" destId="{5606B3FF-0D30-4CFF-9F0E-5BB55EB68142}" srcOrd="0" destOrd="0" presId="urn:microsoft.com/office/officeart/2005/8/layout/hProcess9"/>
    <dgm:cxn modelId="{3C823D65-BD80-4374-8410-C5E1B01EF81D}" type="presOf" srcId="{8B3C4210-4C4F-40C7-9D34-9941401ACAC1}" destId="{0EFEF7D1-EECD-4F6E-842B-BD76B9FFBA4C}" srcOrd="0" destOrd="0" presId="urn:microsoft.com/office/officeart/2005/8/layout/hProcess9"/>
    <dgm:cxn modelId="{0CDB03DA-BA90-4DEC-83C2-2ACE92565EB2}" type="presOf" srcId="{E3B8B4C4-2A21-4083-9F5A-94C3C256D3D7}" destId="{96D25F28-0089-419D-B210-F30591F56866}" srcOrd="0" destOrd="0" presId="urn:microsoft.com/office/officeart/2005/8/layout/hProcess9"/>
    <dgm:cxn modelId="{27A8BF34-22DA-4F8B-8A41-D7948F6EDA87}" srcId="{E3B8B4C4-2A21-4083-9F5A-94C3C256D3D7}" destId="{8B3C4210-4C4F-40C7-9D34-9941401ACAC1}" srcOrd="0" destOrd="0" parTransId="{F5A73E1E-3AB9-4E16-8709-670FE0ECBC5C}" sibTransId="{6970582F-CFF7-49B6-8B59-3963273B1F93}"/>
    <dgm:cxn modelId="{8C7168E0-ED53-4A4C-B0D9-BD05A3895EBB}" srcId="{E3B8B4C4-2A21-4083-9F5A-94C3C256D3D7}" destId="{D9A1F5D7-0808-4925-9618-D1155A733A5A}" srcOrd="2" destOrd="0" parTransId="{257A23CC-1101-4F6A-9252-0D9FE7D7DFE4}" sibTransId="{8EA3C733-A217-4718-805C-8B205D2E8748}"/>
    <dgm:cxn modelId="{41800630-5D9F-4CE3-B431-426536D7D2C8}" type="presParOf" srcId="{96D25F28-0089-419D-B210-F30591F56866}" destId="{0BBA2599-7594-4497-AB7E-C6566BAD1640}" srcOrd="0" destOrd="0" presId="urn:microsoft.com/office/officeart/2005/8/layout/hProcess9"/>
    <dgm:cxn modelId="{B6E7C33B-A785-4206-A738-2A3D3756F7EE}" type="presParOf" srcId="{96D25F28-0089-419D-B210-F30591F56866}" destId="{9F410BC0-D199-4A38-88D9-CFD9619D4E58}" srcOrd="1" destOrd="0" presId="urn:microsoft.com/office/officeart/2005/8/layout/hProcess9"/>
    <dgm:cxn modelId="{CE0C3C16-ABA5-4339-B310-956989BD1B1E}" type="presParOf" srcId="{9F410BC0-D199-4A38-88D9-CFD9619D4E58}" destId="{0EFEF7D1-EECD-4F6E-842B-BD76B9FFBA4C}" srcOrd="0" destOrd="0" presId="urn:microsoft.com/office/officeart/2005/8/layout/hProcess9"/>
    <dgm:cxn modelId="{D44F2420-2C54-479D-A587-DA3A01F6F4D0}" type="presParOf" srcId="{9F410BC0-D199-4A38-88D9-CFD9619D4E58}" destId="{C36738A9-89C8-4608-A9F4-822A4933B825}" srcOrd="1" destOrd="0" presId="urn:microsoft.com/office/officeart/2005/8/layout/hProcess9"/>
    <dgm:cxn modelId="{6B35AA53-FD41-4580-81CC-03A60BF086D8}" type="presParOf" srcId="{9F410BC0-D199-4A38-88D9-CFD9619D4E58}" destId="{5606B3FF-0D30-4CFF-9F0E-5BB55EB68142}" srcOrd="2" destOrd="0" presId="urn:microsoft.com/office/officeart/2005/8/layout/hProcess9"/>
    <dgm:cxn modelId="{1B8B88F0-B4D2-4E7F-A3A6-36A278AC3CD2}" type="presParOf" srcId="{9F410BC0-D199-4A38-88D9-CFD9619D4E58}" destId="{52E4C34B-ADC6-4C0E-B8C8-E75DCB5CEC70}" srcOrd="3" destOrd="0" presId="urn:microsoft.com/office/officeart/2005/8/layout/hProcess9"/>
    <dgm:cxn modelId="{33934F46-7F34-43F0-BE13-741895F4708B}" type="presParOf" srcId="{9F410BC0-D199-4A38-88D9-CFD9619D4E58}" destId="{982AF5CD-B2E3-4ECD-B6B2-F2C50A769864}" srcOrd="4" destOrd="0" presId="urn:microsoft.com/office/officeart/2005/8/layout/hProcess9"/>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551DC255-3F18-429F-B7F1-E737502B56F5}" type="doc">
      <dgm:prSet loTypeId="urn:microsoft.com/office/officeart/2005/8/layout/hProcess4" loCatId="process" qsTypeId="urn:microsoft.com/office/officeart/2005/8/quickstyle/simple2" qsCatId="simple" csTypeId="urn:microsoft.com/office/officeart/2005/8/colors/colorful1#6" csCatId="colorful" phldr="1"/>
      <dgm:spPr/>
      <dgm:t>
        <a:bodyPr/>
        <a:lstStyle/>
        <a:p>
          <a:endParaRPr lang="en-US"/>
        </a:p>
      </dgm:t>
    </dgm:pt>
    <dgm:pt modelId="{7AF95A08-04A5-41E3-B2E1-D798DF9DF644}">
      <dgm:prSet/>
      <dgm:spPr/>
      <dgm:t>
        <a:bodyPr/>
        <a:lstStyle/>
        <a:p>
          <a:pPr rtl="0"/>
          <a:r>
            <a:rPr lang="en-US" dirty="0" smtClean="0"/>
            <a:t>1</a:t>
          </a:r>
          <a:endParaRPr lang="en-US" dirty="0"/>
        </a:p>
      </dgm:t>
    </dgm:pt>
    <dgm:pt modelId="{F9AADAC0-4D97-4DBC-99E5-8F5CA80A1554}" type="parTrans" cxnId="{EDC9F041-6AC2-48BF-ADDC-6C7B955063AD}">
      <dgm:prSet/>
      <dgm:spPr/>
      <dgm:t>
        <a:bodyPr/>
        <a:lstStyle/>
        <a:p>
          <a:endParaRPr lang="en-US"/>
        </a:p>
      </dgm:t>
    </dgm:pt>
    <dgm:pt modelId="{6BCF56D8-A31F-4632-A609-43CC79A236DF}" type="sibTrans" cxnId="{EDC9F041-6AC2-48BF-ADDC-6C7B955063AD}">
      <dgm:prSet/>
      <dgm:spPr/>
      <dgm:t>
        <a:bodyPr/>
        <a:lstStyle/>
        <a:p>
          <a:endParaRPr lang="en-US"/>
        </a:p>
      </dgm:t>
    </dgm:pt>
    <dgm:pt modelId="{0125BFBE-B3FC-4961-B790-C1466E936DB0}">
      <dgm:prSet/>
      <dgm:spPr/>
      <dgm:t>
        <a:bodyPr/>
        <a:lstStyle/>
        <a:p>
          <a:pPr rtl="0"/>
          <a:r>
            <a:rPr lang="en-US" dirty="0" smtClean="0"/>
            <a:t>2</a:t>
          </a:r>
          <a:endParaRPr lang="en-US" dirty="0"/>
        </a:p>
      </dgm:t>
    </dgm:pt>
    <dgm:pt modelId="{305A1E32-BFFE-4AD3-ADBE-1DA3F84504F0}" type="parTrans" cxnId="{AF40B363-E1A1-4C5B-B539-F77EC973C7BF}">
      <dgm:prSet/>
      <dgm:spPr/>
      <dgm:t>
        <a:bodyPr/>
        <a:lstStyle/>
        <a:p>
          <a:endParaRPr lang="en-US"/>
        </a:p>
      </dgm:t>
    </dgm:pt>
    <dgm:pt modelId="{6E851069-B280-44B6-9D17-27486E7D0E48}" type="sibTrans" cxnId="{AF40B363-E1A1-4C5B-B539-F77EC973C7BF}">
      <dgm:prSet/>
      <dgm:spPr/>
      <dgm:t>
        <a:bodyPr/>
        <a:lstStyle/>
        <a:p>
          <a:endParaRPr lang="en-US"/>
        </a:p>
      </dgm:t>
    </dgm:pt>
    <dgm:pt modelId="{F9B22B67-7B3E-4CF7-A9EE-05831BC3FBE6}">
      <dgm:prSet/>
      <dgm:spPr/>
      <dgm:t>
        <a:bodyPr/>
        <a:lstStyle/>
        <a:p>
          <a:pPr rtl="0"/>
          <a:r>
            <a:rPr lang="en-US" dirty="0" smtClean="0"/>
            <a:t>3</a:t>
          </a:r>
          <a:endParaRPr lang="en-US" dirty="0"/>
        </a:p>
      </dgm:t>
    </dgm:pt>
    <dgm:pt modelId="{3121136F-F530-4134-B604-B709CADE1565}" type="parTrans" cxnId="{AC32AB96-01C6-4A75-AC7A-0A20CFAD1532}">
      <dgm:prSet/>
      <dgm:spPr/>
      <dgm:t>
        <a:bodyPr/>
        <a:lstStyle/>
        <a:p>
          <a:endParaRPr lang="en-US"/>
        </a:p>
      </dgm:t>
    </dgm:pt>
    <dgm:pt modelId="{52746B42-B3D1-4B5F-830E-CB93146C3E91}" type="sibTrans" cxnId="{AC32AB96-01C6-4A75-AC7A-0A20CFAD1532}">
      <dgm:prSet/>
      <dgm:spPr/>
      <dgm:t>
        <a:bodyPr/>
        <a:lstStyle/>
        <a:p>
          <a:endParaRPr lang="en-US"/>
        </a:p>
      </dgm:t>
    </dgm:pt>
    <dgm:pt modelId="{1D8C5E6A-EC18-4AC7-A13D-1A5A8F1D388A}">
      <dgm:prSet/>
      <dgm:spPr>
        <a:solidFill>
          <a:schemeClr val="accent1"/>
        </a:solidFill>
      </dgm:spPr>
      <dgm:t>
        <a:bodyPr/>
        <a:lstStyle/>
        <a:p>
          <a:pPr rtl="0"/>
          <a:r>
            <a:rPr lang="en-US" dirty="0" smtClean="0"/>
            <a:t>4</a:t>
          </a:r>
          <a:endParaRPr lang="en-US" dirty="0"/>
        </a:p>
      </dgm:t>
    </dgm:pt>
    <dgm:pt modelId="{D7DFDB11-73E9-4A05-9867-7D8F17A70222}" type="parTrans" cxnId="{D096F6EB-76E4-43EC-875D-BC8B7956718B}">
      <dgm:prSet/>
      <dgm:spPr/>
      <dgm:t>
        <a:bodyPr/>
        <a:lstStyle/>
        <a:p>
          <a:endParaRPr lang="en-US"/>
        </a:p>
      </dgm:t>
    </dgm:pt>
    <dgm:pt modelId="{FB230EA5-62E9-4476-B2A7-74089E322B06}" type="sibTrans" cxnId="{D096F6EB-76E4-43EC-875D-BC8B7956718B}">
      <dgm:prSet/>
      <dgm:spPr/>
      <dgm:t>
        <a:bodyPr/>
        <a:lstStyle/>
        <a:p>
          <a:endParaRPr lang="en-US"/>
        </a:p>
      </dgm:t>
    </dgm:pt>
    <dgm:pt modelId="{8FFF13F8-818C-45CB-8493-FE7C89B062BB}">
      <dgm:prSet custT="1"/>
      <dgm:spPr/>
      <dgm:t>
        <a:bodyPr anchor="ctr"/>
        <a:lstStyle/>
        <a:p>
          <a:pPr marL="115888" indent="-115888" rtl="0">
            <a:lnSpc>
              <a:spcPct val="100000"/>
            </a:lnSpc>
          </a:pPr>
          <a:r>
            <a:rPr lang="en-US" sz="1000" dirty="0" smtClean="0"/>
            <a:t>Employers must provide “reasonable break time” for breastfeeding employees to express breast milk until the child’s 1</a:t>
          </a:r>
          <a:r>
            <a:rPr lang="en-US" sz="1000" baseline="30000" dirty="0" smtClean="0"/>
            <a:t>st</a:t>
          </a:r>
          <a:r>
            <a:rPr lang="en-US" sz="1000" dirty="0" smtClean="0"/>
            <a:t> birthday. </a:t>
          </a:r>
          <a:endParaRPr lang="en-US" sz="1000" dirty="0"/>
        </a:p>
      </dgm:t>
    </dgm:pt>
    <dgm:pt modelId="{3145AC74-F238-4278-ABF9-6829E793587F}" type="parTrans" cxnId="{90709696-CF06-4CF2-BF67-D8D415168833}">
      <dgm:prSet/>
      <dgm:spPr/>
      <dgm:t>
        <a:bodyPr/>
        <a:lstStyle/>
        <a:p>
          <a:endParaRPr lang="en-US"/>
        </a:p>
      </dgm:t>
    </dgm:pt>
    <dgm:pt modelId="{83051E7E-1E29-4A52-A13A-082C0057DE46}" type="sibTrans" cxnId="{90709696-CF06-4CF2-BF67-D8D415168833}">
      <dgm:prSet/>
      <dgm:spPr/>
      <dgm:t>
        <a:bodyPr/>
        <a:lstStyle/>
        <a:p>
          <a:endParaRPr lang="en-US"/>
        </a:p>
      </dgm:t>
    </dgm:pt>
    <dgm:pt modelId="{5861A53F-21DC-494B-B43F-4984E28660FD}">
      <dgm:prSet custT="1"/>
      <dgm:spPr/>
      <dgm:t>
        <a:bodyPr anchor="ctr"/>
        <a:lstStyle/>
        <a:p>
          <a:pPr marL="115888" indent="-115888" rtl="0">
            <a:lnSpc>
              <a:spcPct val="100000"/>
            </a:lnSpc>
          </a:pPr>
          <a:r>
            <a:rPr lang="en-US" sz="1000" dirty="0" smtClean="0"/>
            <a:t>Employer’s must provide a private place for this purpose.  * Can’t be a bathroom.</a:t>
          </a:r>
          <a:endParaRPr lang="en-US" sz="1000" dirty="0"/>
        </a:p>
      </dgm:t>
    </dgm:pt>
    <dgm:pt modelId="{E82D83FC-AF4A-4386-8A43-BBF71D06C4A0}" type="parTrans" cxnId="{79C7824D-C3A9-44DD-B92A-D8C7EBBD98C3}">
      <dgm:prSet/>
      <dgm:spPr/>
      <dgm:t>
        <a:bodyPr/>
        <a:lstStyle/>
        <a:p>
          <a:endParaRPr lang="en-US"/>
        </a:p>
      </dgm:t>
    </dgm:pt>
    <dgm:pt modelId="{34C3282C-967E-4DC3-9BAC-26CDFA8CD3F1}" type="sibTrans" cxnId="{79C7824D-C3A9-44DD-B92A-D8C7EBBD98C3}">
      <dgm:prSet/>
      <dgm:spPr/>
      <dgm:t>
        <a:bodyPr/>
        <a:lstStyle/>
        <a:p>
          <a:endParaRPr lang="en-US"/>
        </a:p>
      </dgm:t>
    </dgm:pt>
    <dgm:pt modelId="{320B664D-B3D2-4C63-BCE2-0C42E824FCD8}">
      <dgm:prSet custT="1"/>
      <dgm:spPr/>
      <dgm:t>
        <a:bodyPr anchor="ctr"/>
        <a:lstStyle/>
        <a:p>
          <a:pPr marL="115888" indent="-115888" rtl="0">
            <a:lnSpc>
              <a:spcPct val="100000"/>
            </a:lnSpc>
          </a:pPr>
          <a:r>
            <a:rPr lang="en-US" sz="1000" dirty="0" smtClean="0"/>
            <a:t>An Employer need not pay an employee for any work time spent for this purpose. </a:t>
          </a:r>
          <a:endParaRPr lang="en-US" sz="1000" dirty="0"/>
        </a:p>
      </dgm:t>
    </dgm:pt>
    <dgm:pt modelId="{2450A1A0-36EE-43DE-9CAB-368B38399B4E}" type="parTrans" cxnId="{6FA87280-EFCE-4A43-B2B8-D43D7E88BD76}">
      <dgm:prSet/>
      <dgm:spPr/>
      <dgm:t>
        <a:bodyPr/>
        <a:lstStyle/>
        <a:p>
          <a:endParaRPr lang="en-US"/>
        </a:p>
      </dgm:t>
    </dgm:pt>
    <dgm:pt modelId="{817F369B-65B1-4426-93E3-31728BAEC807}" type="sibTrans" cxnId="{6FA87280-EFCE-4A43-B2B8-D43D7E88BD76}">
      <dgm:prSet/>
      <dgm:spPr/>
      <dgm:t>
        <a:bodyPr/>
        <a:lstStyle/>
        <a:p>
          <a:endParaRPr lang="en-US"/>
        </a:p>
      </dgm:t>
    </dgm:pt>
    <dgm:pt modelId="{1E54824F-DA3D-481E-A558-BF1FDC7D0E46}">
      <dgm:prSet custT="1"/>
      <dgm:spPr>
        <a:ln>
          <a:solidFill>
            <a:schemeClr val="accent1"/>
          </a:solidFill>
        </a:ln>
      </dgm:spPr>
      <dgm:t>
        <a:bodyPr anchor="ctr"/>
        <a:lstStyle/>
        <a:p>
          <a:pPr marL="115888" indent="-115888" rtl="0">
            <a:lnSpc>
              <a:spcPct val="100000"/>
            </a:lnSpc>
          </a:pPr>
          <a:r>
            <a:rPr lang="en-US" sz="1000" dirty="0" smtClean="0"/>
            <a:t>Hourly employees who are not exempt are entitled to breaks to express milk. </a:t>
          </a:r>
          <a:endParaRPr lang="en-US" sz="1000" dirty="0"/>
        </a:p>
      </dgm:t>
    </dgm:pt>
    <dgm:pt modelId="{5A6DB899-8030-4E1C-B3F7-095941D3694E}" type="parTrans" cxnId="{BEF1F8C3-3AAD-45C5-BAE3-7942FB09D2DC}">
      <dgm:prSet/>
      <dgm:spPr/>
      <dgm:t>
        <a:bodyPr/>
        <a:lstStyle/>
        <a:p>
          <a:endParaRPr lang="en-US"/>
        </a:p>
      </dgm:t>
    </dgm:pt>
    <dgm:pt modelId="{0D068FF9-D850-4FC0-B152-A45DD4B845D7}" type="sibTrans" cxnId="{BEF1F8C3-3AAD-45C5-BAE3-7942FB09D2DC}">
      <dgm:prSet/>
      <dgm:spPr/>
      <dgm:t>
        <a:bodyPr/>
        <a:lstStyle/>
        <a:p>
          <a:endParaRPr lang="en-US"/>
        </a:p>
      </dgm:t>
    </dgm:pt>
    <dgm:pt modelId="{EA2B31D8-FC6A-454C-9D8B-A26BEFE40DA9}" type="pres">
      <dgm:prSet presAssocID="{551DC255-3F18-429F-B7F1-E737502B56F5}" presName="Name0" presStyleCnt="0">
        <dgm:presLayoutVars>
          <dgm:dir/>
          <dgm:animLvl val="lvl"/>
          <dgm:resizeHandles val="exact"/>
        </dgm:presLayoutVars>
      </dgm:prSet>
      <dgm:spPr/>
      <dgm:t>
        <a:bodyPr/>
        <a:lstStyle/>
        <a:p>
          <a:endParaRPr lang="en-US"/>
        </a:p>
      </dgm:t>
    </dgm:pt>
    <dgm:pt modelId="{FC06902D-AF16-41E6-B0D6-C90C6034DE06}" type="pres">
      <dgm:prSet presAssocID="{551DC255-3F18-429F-B7F1-E737502B56F5}" presName="tSp" presStyleCnt="0"/>
      <dgm:spPr/>
    </dgm:pt>
    <dgm:pt modelId="{D7020C8A-C8E7-4405-98A0-780836D65F0D}" type="pres">
      <dgm:prSet presAssocID="{551DC255-3F18-429F-B7F1-E737502B56F5}" presName="bSp" presStyleCnt="0"/>
      <dgm:spPr/>
    </dgm:pt>
    <dgm:pt modelId="{67B2063B-2D84-4D6C-8BC7-8769A6255CDE}" type="pres">
      <dgm:prSet presAssocID="{551DC255-3F18-429F-B7F1-E737502B56F5}" presName="process" presStyleCnt="0"/>
      <dgm:spPr/>
    </dgm:pt>
    <dgm:pt modelId="{998F0F9E-BA12-4C0F-BDE7-023A968369BA}" type="pres">
      <dgm:prSet presAssocID="{7AF95A08-04A5-41E3-B2E1-D798DF9DF644}" presName="composite1" presStyleCnt="0"/>
      <dgm:spPr/>
    </dgm:pt>
    <dgm:pt modelId="{92813960-EDB3-4E6C-ACC9-A4666D432602}" type="pres">
      <dgm:prSet presAssocID="{7AF95A08-04A5-41E3-B2E1-D798DF9DF644}" presName="dummyNode1" presStyleLbl="node1" presStyleIdx="0" presStyleCnt="4"/>
      <dgm:spPr/>
    </dgm:pt>
    <dgm:pt modelId="{37705FFC-1F55-465C-A294-8652787C74E2}" type="pres">
      <dgm:prSet presAssocID="{7AF95A08-04A5-41E3-B2E1-D798DF9DF644}" presName="childNode1" presStyleLbl="bgAcc1" presStyleIdx="0" presStyleCnt="4">
        <dgm:presLayoutVars>
          <dgm:bulletEnabled val="1"/>
        </dgm:presLayoutVars>
      </dgm:prSet>
      <dgm:spPr/>
      <dgm:t>
        <a:bodyPr/>
        <a:lstStyle/>
        <a:p>
          <a:endParaRPr lang="en-US"/>
        </a:p>
      </dgm:t>
    </dgm:pt>
    <dgm:pt modelId="{05700A58-E0F5-4E51-B731-4425B40B6898}" type="pres">
      <dgm:prSet presAssocID="{7AF95A08-04A5-41E3-B2E1-D798DF9DF644}" presName="childNode1tx" presStyleLbl="bgAcc1" presStyleIdx="0" presStyleCnt="4">
        <dgm:presLayoutVars>
          <dgm:bulletEnabled val="1"/>
        </dgm:presLayoutVars>
      </dgm:prSet>
      <dgm:spPr/>
      <dgm:t>
        <a:bodyPr/>
        <a:lstStyle/>
        <a:p>
          <a:endParaRPr lang="en-US"/>
        </a:p>
      </dgm:t>
    </dgm:pt>
    <dgm:pt modelId="{61B9C1E5-8B0E-479E-B5C4-01D53B0DC207}" type="pres">
      <dgm:prSet presAssocID="{7AF95A08-04A5-41E3-B2E1-D798DF9DF644}" presName="parentNode1" presStyleLbl="node1" presStyleIdx="0" presStyleCnt="4">
        <dgm:presLayoutVars>
          <dgm:chMax val="1"/>
          <dgm:bulletEnabled val="1"/>
        </dgm:presLayoutVars>
      </dgm:prSet>
      <dgm:spPr/>
      <dgm:t>
        <a:bodyPr/>
        <a:lstStyle/>
        <a:p>
          <a:endParaRPr lang="en-US"/>
        </a:p>
      </dgm:t>
    </dgm:pt>
    <dgm:pt modelId="{58917B61-85F7-44AD-9FFE-E5CEE7AAC500}" type="pres">
      <dgm:prSet presAssocID="{7AF95A08-04A5-41E3-B2E1-D798DF9DF644}" presName="connSite1" presStyleCnt="0"/>
      <dgm:spPr/>
    </dgm:pt>
    <dgm:pt modelId="{69E79997-BE9F-45E5-A55D-D5EAC0338118}" type="pres">
      <dgm:prSet presAssocID="{6BCF56D8-A31F-4632-A609-43CC79A236DF}" presName="Name9" presStyleLbl="sibTrans2D1" presStyleIdx="0" presStyleCnt="3"/>
      <dgm:spPr/>
      <dgm:t>
        <a:bodyPr/>
        <a:lstStyle/>
        <a:p>
          <a:endParaRPr lang="en-US"/>
        </a:p>
      </dgm:t>
    </dgm:pt>
    <dgm:pt modelId="{CB8F3122-DE1A-4883-B6B0-FDF9BB16E3A5}" type="pres">
      <dgm:prSet presAssocID="{0125BFBE-B3FC-4961-B790-C1466E936DB0}" presName="composite2" presStyleCnt="0"/>
      <dgm:spPr/>
    </dgm:pt>
    <dgm:pt modelId="{D34E79CE-4B84-41E2-A3B3-1298DAD95640}" type="pres">
      <dgm:prSet presAssocID="{0125BFBE-B3FC-4961-B790-C1466E936DB0}" presName="dummyNode2" presStyleLbl="node1" presStyleIdx="0" presStyleCnt="4"/>
      <dgm:spPr/>
    </dgm:pt>
    <dgm:pt modelId="{A1479672-F75A-43EB-807D-61AAC87FF939}" type="pres">
      <dgm:prSet presAssocID="{0125BFBE-B3FC-4961-B790-C1466E936DB0}" presName="childNode2" presStyleLbl="bgAcc1" presStyleIdx="1" presStyleCnt="4">
        <dgm:presLayoutVars>
          <dgm:bulletEnabled val="1"/>
        </dgm:presLayoutVars>
      </dgm:prSet>
      <dgm:spPr/>
      <dgm:t>
        <a:bodyPr/>
        <a:lstStyle/>
        <a:p>
          <a:endParaRPr lang="en-US"/>
        </a:p>
      </dgm:t>
    </dgm:pt>
    <dgm:pt modelId="{546293B6-58C8-45B0-B15A-705CCD82A049}" type="pres">
      <dgm:prSet presAssocID="{0125BFBE-B3FC-4961-B790-C1466E936DB0}" presName="childNode2tx" presStyleLbl="bgAcc1" presStyleIdx="1" presStyleCnt="4">
        <dgm:presLayoutVars>
          <dgm:bulletEnabled val="1"/>
        </dgm:presLayoutVars>
      </dgm:prSet>
      <dgm:spPr/>
      <dgm:t>
        <a:bodyPr/>
        <a:lstStyle/>
        <a:p>
          <a:endParaRPr lang="en-US"/>
        </a:p>
      </dgm:t>
    </dgm:pt>
    <dgm:pt modelId="{933763F8-D560-4E44-A1F3-45BFA99A65E9}" type="pres">
      <dgm:prSet presAssocID="{0125BFBE-B3FC-4961-B790-C1466E936DB0}" presName="parentNode2" presStyleLbl="node1" presStyleIdx="1" presStyleCnt="4">
        <dgm:presLayoutVars>
          <dgm:chMax val="0"/>
          <dgm:bulletEnabled val="1"/>
        </dgm:presLayoutVars>
      </dgm:prSet>
      <dgm:spPr/>
      <dgm:t>
        <a:bodyPr/>
        <a:lstStyle/>
        <a:p>
          <a:endParaRPr lang="en-US"/>
        </a:p>
      </dgm:t>
    </dgm:pt>
    <dgm:pt modelId="{DBDAA2F2-7C3E-4CFC-91D8-3EF3038203EC}" type="pres">
      <dgm:prSet presAssocID="{0125BFBE-B3FC-4961-B790-C1466E936DB0}" presName="connSite2" presStyleCnt="0"/>
      <dgm:spPr/>
    </dgm:pt>
    <dgm:pt modelId="{CF720656-D657-46B8-B345-81CEBB33D001}" type="pres">
      <dgm:prSet presAssocID="{6E851069-B280-44B6-9D17-27486E7D0E48}" presName="Name18" presStyleLbl="sibTrans2D1" presStyleIdx="1" presStyleCnt="3"/>
      <dgm:spPr/>
      <dgm:t>
        <a:bodyPr/>
        <a:lstStyle/>
        <a:p>
          <a:endParaRPr lang="en-US"/>
        </a:p>
      </dgm:t>
    </dgm:pt>
    <dgm:pt modelId="{8F3C7C0B-891F-40C3-A7B3-88908FC8AC94}" type="pres">
      <dgm:prSet presAssocID="{F9B22B67-7B3E-4CF7-A9EE-05831BC3FBE6}" presName="composite1" presStyleCnt="0"/>
      <dgm:spPr/>
    </dgm:pt>
    <dgm:pt modelId="{BA25047A-293F-4F3C-AD90-421F2A36B060}" type="pres">
      <dgm:prSet presAssocID="{F9B22B67-7B3E-4CF7-A9EE-05831BC3FBE6}" presName="dummyNode1" presStyleLbl="node1" presStyleIdx="1" presStyleCnt="4"/>
      <dgm:spPr/>
    </dgm:pt>
    <dgm:pt modelId="{852B5BDC-0D81-45EC-B43F-DD2A29E8AA2F}" type="pres">
      <dgm:prSet presAssocID="{F9B22B67-7B3E-4CF7-A9EE-05831BC3FBE6}" presName="childNode1" presStyleLbl="bgAcc1" presStyleIdx="2" presStyleCnt="4">
        <dgm:presLayoutVars>
          <dgm:bulletEnabled val="1"/>
        </dgm:presLayoutVars>
      </dgm:prSet>
      <dgm:spPr/>
      <dgm:t>
        <a:bodyPr/>
        <a:lstStyle/>
        <a:p>
          <a:endParaRPr lang="en-US"/>
        </a:p>
      </dgm:t>
    </dgm:pt>
    <dgm:pt modelId="{BDE6A40C-5B6B-4E1F-832E-FB6C8CF43543}" type="pres">
      <dgm:prSet presAssocID="{F9B22B67-7B3E-4CF7-A9EE-05831BC3FBE6}" presName="childNode1tx" presStyleLbl="bgAcc1" presStyleIdx="2" presStyleCnt="4">
        <dgm:presLayoutVars>
          <dgm:bulletEnabled val="1"/>
        </dgm:presLayoutVars>
      </dgm:prSet>
      <dgm:spPr/>
      <dgm:t>
        <a:bodyPr/>
        <a:lstStyle/>
        <a:p>
          <a:endParaRPr lang="en-US"/>
        </a:p>
      </dgm:t>
    </dgm:pt>
    <dgm:pt modelId="{3624E8DB-C55F-4948-B280-AEE28169D9F9}" type="pres">
      <dgm:prSet presAssocID="{F9B22B67-7B3E-4CF7-A9EE-05831BC3FBE6}" presName="parentNode1" presStyleLbl="node1" presStyleIdx="2" presStyleCnt="4">
        <dgm:presLayoutVars>
          <dgm:chMax val="1"/>
          <dgm:bulletEnabled val="1"/>
        </dgm:presLayoutVars>
      </dgm:prSet>
      <dgm:spPr/>
      <dgm:t>
        <a:bodyPr/>
        <a:lstStyle/>
        <a:p>
          <a:endParaRPr lang="en-US"/>
        </a:p>
      </dgm:t>
    </dgm:pt>
    <dgm:pt modelId="{75002EAD-9A69-4EDB-81B4-505350F2278E}" type="pres">
      <dgm:prSet presAssocID="{F9B22B67-7B3E-4CF7-A9EE-05831BC3FBE6}" presName="connSite1" presStyleCnt="0"/>
      <dgm:spPr/>
    </dgm:pt>
    <dgm:pt modelId="{87EF4532-F597-4A1F-AD32-A070881BD3F7}" type="pres">
      <dgm:prSet presAssocID="{52746B42-B3D1-4B5F-830E-CB93146C3E91}" presName="Name9" presStyleLbl="sibTrans2D1" presStyleIdx="2" presStyleCnt="3"/>
      <dgm:spPr/>
      <dgm:t>
        <a:bodyPr/>
        <a:lstStyle/>
        <a:p>
          <a:endParaRPr lang="en-US"/>
        </a:p>
      </dgm:t>
    </dgm:pt>
    <dgm:pt modelId="{CA4683BF-8E8B-4FCF-9449-7B5BF920199D}" type="pres">
      <dgm:prSet presAssocID="{1D8C5E6A-EC18-4AC7-A13D-1A5A8F1D388A}" presName="composite2" presStyleCnt="0"/>
      <dgm:spPr/>
    </dgm:pt>
    <dgm:pt modelId="{EB38E195-0300-41C5-8B2B-82A42813F1E1}" type="pres">
      <dgm:prSet presAssocID="{1D8C5E6A-EC18-4AC7-A13D-1A5A8F1D388A}" presName="dummyNode2" presStyleLbl="node1" presStyleIdx="2" presStyleCnt="4"/>
      <dgm:spPr/>
    </dgm:pt>
    <dgm:pt modelId="{ECE6810F-96EE-456D-B2B5-4041B46CB025}" type="pres">
      <dgm:prSet presAssocID="{1D8C5E6A-EC18-4AC7-A13D-1A5A8F1D388A}" presName="childNode2" presStyleLbl="bgAcc1" presStyleIdx="3" presStyleCnt="4">
        <dgm:presLayoutVars>
          <dgm:bulletEnabled val="1"/>
        </dgm:presLayoutVars>
      </dgm:prSet>
      <dgm:spPr/>
      <dgm:t>
        <a:bodyPr/>
        <a:lstStyle/>
        <a:p>
          <a:endParaRPr lang="en-US"/>
        </a:p>
      </dgm:t>
    </dgm:pt>
    <dgm:pt modelId="{591B6FED-7576-4E57-B45F-783E35608ADD}" type="pres">
      <dgm:prSet presAssocID="{1D8C5E6A-EC18-4AC7-A13D-1A5A8F1D388A}" presName="childNode2tx" presStyleLbl="bgAcc1" presStyleIdx="3" presStyleCnt="4">
        <dgm:presLayoutVars>
          <dgm:bulletEnabled val="1"/>
        </dgm:presLayoutVars>
      </dgm:prSet>
      <dgm:spPr/>
      <dgm:t>
        <a:bodyPr/>
        <a:lstStyle/>
        <a:p>
          <a:endParaRPr lang="en-US"/>
        </a:p>
      </dgm:t>
    </dgm:pt>
    <dgm:pt modelId="{329828F1-D264-4EFA-8135-92B8F4CBB411}" type="pres">
      <dgm:prSet presAssocID="{1D8C5E6A-EC18-4AC7-A13D-1A5A8F1D388A}" presName="parentNode2" presStyleLbl="node1" presStyleIdx="3" presStyleCnt="4">
        <dgm:presLayoutVars>
          <dgm:chMax val="0"/>
          <dgm:bulletEnabled val="1"/>
        </dgm:presLayoutVars>
      </dgm:prSet>
      <dgm:spPr/>
      <dgm:t>
        <a:bodyPr/>
        <a:lstStyle/>
        <a:p>
          <a:endParaRPr lang="en-US"/>
        </a:p>
      </dgm:t>
    </dgm:pt>
    <dgm:pt modelId="{2F200B5D-0130-4B73-B2BA-614FBC1E9010}" type="pres">
      <dgm:prSet presAssocID="{1D8C5E6A-EC18-4AC7-A13D-1A5A8F1D388A}" presName="connSite2" presStyleCnt="0"/>
      <dgm:spPr/>
    </dgm:pt>
  </dgm:ptLst>
  <dgm:cxnLst>
    <dgm:cxn modelId="{396027B8-13B0-499C-AB97-34770E28E908}" type="presOf" srcId="{1E54824F-DA3D-481E-A558-BF1FDC7D0E46}" destId="{ECE6810F-96EE-456D-B2B5-4041B46CB025}" srcOrd="0" destOrd="0" presId="urn:microsoft.com/office/officeart/2005/8/layout/hProcess4"/>
    <dgm:cxn modelId="{FCF90052-72CD-4599-A356-259FDC4E02C9}" type="presOf" srcId="{5861A53F-21DC-494B-B43F-4984E28660FD}" destId="{546293B6-58C8-45B0-B15A-705CCD82A049}" srcOrd="1" destOrd="0" presId="urn:microsoft.com/office/officeart/2005/8/layout/hProcess4"/>
    <dgm:cxn modelId="{AF40B363-E1A1-4C5B-B539-F77EC973C7BF}" srcId="{551DC255-3F18-429F-B7F1-E737502B56F5}" destId="{0125BFBE-B3FC-4961-B790-C1466E936DB0}" srcOrd="1" destOrd="0" parTransId="{305A1E32-BFFE-4AD3-ADBE-1DA3F84504F0}" sibTransId="{6E851069-B280-44B6-9D17-27486E7D0E48}"/>
    <dgm:cxn modelId="{474DA363-3338-44F3-8E75-7C9BCAABFF60}" type="presOf" srcId="{F9B22B67-7B3E-4CF7-A9EE-05831BC3FBE6}" destId="{3624E8DB-C55F-4948-B280-AEE28169D9F9}" srcOrd="0" destOrd="0" presId="urn:microsoft.com/office/officeart/2005/8/layout/hProcess4"/>
    <dgm:cxn modelId="{90709696-CF06-4CF2-BF67-D8D415168833}" srcId="{7AF95A08-04A5-41E3-B2E1-D798DF9DF644}" destId="{8FFF13F8-818C-45CB-8493-FE7C89B062BB}" srcOrd="0" destOrd="0" parTransId="{3145AC74-F238-4278-ABF9-6829E793587F}" sibTransId="{83051E7E-1E29-4A52-A13A-082C0057DE46}"/>
    <dgm:cxn modelId="{3F1CF74B-8E6A-4659-BBA8-69965C6D97E1}" type="presOf" srcId="{320B664D-B3D2-4C63-BCE2-0C42E824FCD8}" destId="{852B5BDC-0D81-45EC-B43F-DD2A29E8AA2F}" srcOrd="0" destOrd="0" presId="urn:microsoft.com/office/officeart/2005/8/layout/hProcess4"/>
    <dgm:cxn modelId="{870B202B-857C-49A0-9678-CC1BBA04C5BC}" type="presOf" srcId="{551DC255-3F18-429F-B7F1-E737502B56F5}" destId="{EA2B31D8-FC6A-454C-9D8B-A26BEFE40DA9}" srcOrd="0" destOrd="0" presId="urn:microsoft.com/office/officeart/2005/8/layout/hProcess4"/>
    <dgm:cxn modelId="{79C7824D-C3A9-44DD-B92A-D8C7EBBD98C3}" srcId="{0125BFBE-B3FC-4961-B790-C1466E936DB0}" destId="{5861A53F-21DC-494B-B43F-4984E28660FD}" srcOrd="0" destOrd="0" parTransId="{E82D83FC-AF4A-4386-8A43-BBF71D06C4A0}" sibTransId="{34C3282C-967E-4DC3-9BAC-26CDFA8CD3F1}"/>
    <dgm:cxn modelId="{0D654A2E-3980-41F6-AAD4-9363987A2C41}" type="presOf" srcId="{8FFF13F8-818C-45CB-8493-FE7C89B062BB}" destId="{37705FFC-1F55-465C-A294-8652787C74E2}" srcOrd="0" destOrd="0" presId="urn:microsoft.com/office/officeart/2005/8/layout/hProcess4"/>
    <dgm:cxn modelId="{0ECD8E7B-6A23-42C3-92AA-D5F47A4156E4}" type="presOf" srcId="{0125BFBE-B3FC-4961-B790-C1466E936DB0}" destId="{933763F8-D560-4E44-A1F3-45BFA99A65E9}" srcOrd="0" destOrd="0" presId="urn:microsoft.com/office/officeart/2005/8/layout/hProcess4"/>
    <dgm:cxn modelId="{4836AB25-997C-46A9-8494-450FBB938BCC}" type="presOf" srcId="{5861A53F-21DC-494B-B43F-4984E28660FD}" destId="{A1479672-F75A-43EB-807D-61AAC87FF939}" srcOrd="0" destOrd="0" presId="urn:microsoft.com/office/officeart/2005/8/layout/hProcess4"/>
    <dgm:cxn modelId="{AC32AB96-01C6-4A75-AC7A-0A20CFAD1532}" srcId="{551DC255-3F18-429F-B7F1-E737502B56F5}" destId="{F9B22B67-7B3E-4CF7-A9EE-05831BC3FBE6}" srcOrd="2" destOrd="0" parTransId="{3121136F-F530-4134-B604-B709CADE1565}" sibTransId="{52746B42-B3D1-4B5F-830E-CB93146C3E91}"/>
    <dgm:cxn modelId="{D4992BAD-A808-4769-A987-67AB5FF33E45}" type="presOf" srcId="{6BCF56D8-A31F-4632-A609-43CC79A236DF}" destId="{69E79997-BE9F-45E5-A55D-D5EAC0338118}" srcOrd="0" destOrd="0" presId="urn:microsoft.com/office/officeart/2005/8/layout/hProcess4"/>
    <dgm:cxn modelId="{4B37B8A9-F426-4583-ABBA-08B31DB4A95E}" type="presOf" srcId="{7AF95A08-04A5-41E3-B2E1-D798DF9DF644}" destId="{61B9C1E5-8B0E-479E-B5C4-01D53B0DC207}" srcOrd="0" destOrd="0" presId="urn:microsoft.com/office/officeart/2005/8/layout/hProcess4"/>
    <dgm:cxn modelId="{6FA87280-EFCE-4A43-B2B8-D43D7E88BD76}" srcId="{F9B22B67-7B3E-4CF7-A9EE-05831BC3FBE6}" destId="{320B664D-B3D2-4C63-BCE2-0C42E824FCD8}" srcOrd="0" destOrd="0" parTransId="{2450A1A0-36EE-43DE-9CAB-368B38399B4E}" sibTransId="{817F369B-65B1-4426-93E3-31728BAEC807}"/>
    <dgm:cxn modelId="{912A6E9A-090C-416F-8A41-E229DC3D0CBC}" type="presOf" srcId="{8FFF13F8-818C-45CB-8493-FE7C89B062BB}" destId="{05700A58-E0F5-4E51-B731-4425B40B6898}" srcOrd="1" destOrd="0" presId="urn:microsoft.com/office/officeart/2005/8/layout/hProcess4"/>
    <dgm:cxn modelId="{D096F6EB-76E4-43EC-875D-BC8B7956718B}" srcId="{551DC255-3F18-429F-B7F1-E737502B56F5}" destId="{1D8C5E6A-EC18-4AC7-A13D-1A5A8F1D388A}" srcOrd="3" destOrd="0" parTransId="{D7DFDB11-73E9-4A05-9867-7D8F17A70222}" sibTransId="{FB230EA5-62E9-4476-B2A7-74089E322B06}"/>
    <dgm:cxn modelId="{C7C0D093-912C-40C1-B160-81BD4435E163}" type="presOf" srcId="{1E54824F-DA3D-481E-A558-BF1FDC7D0E46}" destId="{591B6FED-7576-4E57-B45F-783E35608ADD}" srcOrd="1" destOrd="0" presId="urn:microsoft.com/office/officeart/2005/8/layout/hProcess4"/>
    <dgm:cxn modelId="{EDC9F041-6AC2-48BF-ADDC-6C7B955063AD}" srcId="{551DC255-3F18-429F-B7F1-E737502B56F5}" destId="{7AF95A08-04A5-41E3-B2E1-D798DF9DF644}" srcOrd="0" destOrd="0" parTransId="{F9AADAC0-4D97-4DBC-99E5-8F5CA80A1554}" sibTransId="{6BCF56D8-A31F-4632-A609-43CC79A236DF}"/>
    <dgm:cxn modelId="{9C4D3883-1A87-4492-B4DA-19C6716D5366}" type="presOf" srcId="{6E851069-B280-44B6-9D17-27486E7D0E48}" destId="{CF720656-D657-46B8-B345-81CEBB33D001}" srcOrd="0" destOrd="0" presId="urn:microsoft.com/office/officeart/2005/8/layout/hProcess4"/>
    <dgm:cxn modelId="{8812EE1A-DAF2-4B34-AD31-5154BBDD78C6}" type="presOf" srcId="{320B664D-B3D2-4C63-BCE2-0C42E824FCD8}" destId="{BDE6A40C-5B6B-4E1F-832E-FB6C8CF43543}" srcOrd="1" destOrd="0" presId="urn:microsoft.com/office/officeart/2005/8/layout/hProcess4"/>
    <dgm:cxn modelId="{7B457944-4AC4-4AFC-9812-280BF941D00C}" type="presOf" srcId="{52746B42-B3D1-4B5F-830E-CB93146C3E91}" destId="{87EF4532-F597-4A1F-AD32-A070881BD3F7}" srcOrd="0" destOrd="0" presId="urn:microsoft.com/office/officeart/2005/8/layout/hProcess4"/>
    <dgm:cxn modelId="{BEF1F8C3-3AAD-45C5-BAE3-7942FB09D2DC}" srcId="{1D8C5E6A-EC18-4AC7-A13D-1A5A8F1D388A}" destId="{1E54824F-DA3D-481E-A558-BF1FDC7D0E46}" srcOrd="0" destOrd="0" parTransId="{5A6DB899-8030-4E1C-B3F7-095941D3694E}" sibTransId="{0D068FF9-D850-4FC0-B152-A45DD4B845D7}"/>
    <dgm:cxn modelId="{993DD4A5-920C-41FE-ABF1-9E98FB14BFA2}" type="presOf" srcId="{1D8C5E6A-EC18-4AC7-A13D-1A5A8F1D388A}" destId="{329828F1-D264-4EFA-8135-92B8F4CBB411}" srcOrd="0" destOrd="0" presId="urn:microsoft.com/office/officeart/2005/8/layout/hProcess4"/>
    <dgm:cxn modelId="{DABE9FDD-2F0D-4092-A573-598811D8AB74}" type="presParOf" srcId="{EA2B31D8-FC6A-454C-9D8B-A26BEFE40DA9}" destId="{FC06902D-AF16-41E6-B0D6-C90C6034DE06}" srcOrd="0" destOrd="0" presId="urn:microsoft.com/office/officeart/2005/8/layout/hProcess4"/>
    <dgm:cxn modelId="{CB5B4805-0AD6-41BA-B375-D19BB22DB4D1}" type="presParOf" srcId="{EA2B31D8-FC6A-454C-9D8B-A26BEFE40DA9}" destId="{D7020C8A-C8E7-4405-98A0-780836D65F0D}" srcOrd="1" destOrd="0" presId="urn:microsoft.com/office/officeart/2005/8/layout/hProcess4"/>
    <dgm:cxn modelId="{A231286D-8399-4BF7-9F8F-F15B365C53C0}" type="presParOf" srcId="{EA2B31D8-FC6A-454C-9D8B-A26BEFE40DA9}" destId="{67B2063B-2D84-4D6C-8BC7-8769A6255CDE}" srcOrd="2" destOrd="0" presId="urn:microsoft.com/office/officeart/2005/8/layout/hProcess4"/>
    <dgm:cxn modelId="{A6931D98-1583-432E-9B0C-F6BA49FDF821}" type="presParOf" srcId="{67B2063B-2D84-4D6C-8BC7-8769A6255CDE}" destId="{998F0F9E-BA12-4C0F-BDE7-023A968369BA}" srcOrd="0" destOrd="0" presId="urn:microsoft.com/office/officeart/2005/8/layout/hProcess4"/>
    <dgm:cxn modelId="{768AE5A6-A2DB-429B-AEC7-A869685F9379}" type="presParOf" srcId="{998F0F9E-BA12-4C0F-BDE7-023A968369BA}" destId="{92813960-EDB3-4E6C-ACC9-A4666D432602}" srcOrd="0" destOrd="0" presId="urn:microsoft.com/office/officeart/2005/8/layout/hProcess4"/>
    <dgm:cxn modelId="{4BEB2594-92F0-48A0-98B2-311D1107FC5E}" type="presParOf" srcId="{998F0F9E-BA12-4C0F-BDE7-023A968369BA}" destId="{37705FFC-1F55-465C-A294-8652787C74E2}" srcOrd="1" destOrd="0" presId="urn:microsoft.com/office/officeart/2005/8/layout/hProcess4"/>
    <dgm:cxn modelId="{1206992A-427A-4B0B-8805-F4772B746341}" type="presParOf" srcId="{998F0F9E-BA12-4C0F-BDE7-023A968369BA}" destId="{05700A58-E0F5-4E51-B731-4425B40B6898}" srcOrd="2" destOrd="0" presId="urn:microsoft.com/office/officeart/2005/8/layout/hProcess4"/>
    <dgm:cxn modelId="{81EBB690-AD5C-4F0F-8753-34D507EE7B06}" type="presParOf" srcId="{998F0F9E-BA12-4C0F-BDE7-023A968369BA}" destId="{61B9C1E5-8B0E-479E-B5C4-01D53B0DC207}" srcOrd="3" destOrd="0" presId="urn:microsoft.com/office/officeart/2005/8/layout/hProcess4"/>
    <dgm:cxn modelId="{84AD638C-AAE4-4B3C-A481-C419E88D124A}" type="presParOf" srcId="{998F0F9E-BA12-4C0F-BDE7-023A968369BA}" destId="{58917B61-85F7-44AD-9FFE-E5CEE7AAC500}" srcOrd="4" destOrd="0" presId="urn:microsoft.com/office/officeart/2005/8/layout/hProcess4"/>
    <dgm:cxn modelId="{F07D7EA0-ACE8-4F2F-B079-465668C441AD}" type="presParOf" srcId="{67B2063B-2D84-4D6C-8BC7-8769A6255CDE}" destId="{69E79997-BE9F-45E5-A55D-D5EAC0338118}" srcOrd="1" destOrd="0" presId="urn:microsoft.com/office/officeart/2005/8/layout/hProcess4"/>
    <dgm:cxn modelId="{384A55F2-8B3A-481A-9C99-9D30852F40FA}" type="presParOf" srcId="{67B2063B-2D84-4D6C-8BC7-8769A6255CDE}" destId="{CB8F3122-DE1A-4883-B6B0-FDF9BB16E3A5}" srcOrd="2" destOrd="0" presId="urn:microsoft.com/office/officeart/2005/8/layout/hProcess4"/>
    <dgm:cxn modelId="{403DBEC4-265A-4360-9210-55C002659109}" type="presParOf" srcId="{CB8F3122-DE1A-4883-B6B0-FDF9BB16E3A5}" destId="{D34E79CE-4B84-41E2-A3B3-1298DAD95640}" srcOrd="0" destOrd="0" presId="urn:microsoft.com/office/officeart/2005/8/layout/hProcess4"/>
    <dgm:cxn modelId="{1E8C340B-88DA-49A3-819A-8923083F8A53}" type="presParOf" srcId="{CB8F3122-DE1A-4883-B6B0-FDF9BB16E3A5}" destId="{A1479672-F75A-43EB-807D-61AAC87FF939}" srcOrd="1" destOrd="0" presId="urn:microsoft.com/office/officeart/2005/8/layout/hProcess4"/>
    <dgm:cxn modelId="{92611FC7-9BD5-4B70-983F-DDDE6AFD718F}" type="presParOf" srcId="{CB8F3122-DE1A-4883-B6B0-FDF9BB16E3A5}" destId="{546293B6-58C8-45B0-B15A-705CCD82A049}" srcOrd="2" destOrd="0" presId="urn:microsoft.com/office/officeart/2005/8/layout/hProcess4"/>
    <dgm:cxn modelId="{544C0C88-DDB5-41C4-9DDC-0A5C323B515B}" type="presParOf" srcId="{CB8F3122-DE1A-4883-B6B0-FDF9BB16E3A5}" destId="{933763F8-D560-4E44-A1F3-45BFA99A65E9}" srcOrd="3" destOrd="0" presId="urn:microsoft.com/office/officeart/2005/8/layout/hProcess4"/>
    <dgm:cxn modelId="{3985180C-549C-4B65-AE8B-C1FB94F3C19C}" type="presParOf" srcId="{CB8F3122-DE1A-4883-B6B0-FDF9BB16E3A5}" destId="{DBDAA2F2-7C3E-4CFC-91D8-3EF3038203EC}" srcOrd="4" destOrd="0" presId="urn:microsoft.com/office/officeart/2005/8/layout/hProcess4"/>
    <dgm:cxn modelId="{4C1E8D66-FBFE-49EB-A68E-2F3E5EE90032}" type="presParOf" srcId="{67B2063B-2D84-4D6C-8BC7-8769A6255CDE}" destId="{CF720656-D657-46B8-B345-81CEBB33D001}" srcOrd="3" destOrd="0" presId="urn:microsoft.com/office/officeart/2005/8/layout/hProcess4"/>
    <dgm:cxn modelId="{68DBAC5D-839C-4E19-9542-351C76D067D2}" type="presParOf" srcId="{67B2063B-2D84-4D6C-8BC7-8769A6255CDE}" destId="{8F3C7C0B-891F-40C3-A7B3-88908FC8AC94}" srcOrd="4" destOrd="0" presId="urn:microsoft.com/office/officeart/2005/8/layout/hProcess4"/>
    <dgm:cxn modelId="{FE156935-25ED-47C1-B471-BFD5AB45A7AC}" type="presParOf" srcId="{8F3C7C0B-891F-40C3-A7B3-88908FC8AC94}" destId="{BA25047A-293F-4F3C-AD90-421F2A36B060}" srcOrd="0" destOrd="0" presId="urn:microsoft.com/office/officeart/2005/8/layout/hProcess4"/>
    <dgm:cxn modelId="{B4339761-370F-46E3-9AF6-C3277E00CA83}" type="presParOf" srcId="{8F3C7C0B-891F-40C3-A7B3-88908FC8AC94}" destId="{852B5BDC-0D81-45EC-B43F-DD2A29E8AA2F}" srcOrd="1" destOrd="0" presId="urn:microsoft.com/office/officeart/2005/8/layout/hProcess4"/>
    <dgm:cxn modelId="{7B5AADCA-473C-46F1-99DB-599F69D2009E}" type="presParOf" srcId="{8F3C7C0B-891F-40C3-A7B3-88908FC8AC94}" destId="{BDE6A40C-5B6B-4E1F-832E-FB6C8CF43543}" srcOrd="2" destOrd="0" presId="urn:microsoft.com/office/officeart/2005/8/layout/hProcess4"/>
    <dgm:cxn modelId="{9832F746-DF08-4041-B920-2E5A13EA1843}" type="presParOf" srcId="{8F3C7C0B-891F-40C3-A7B3-88908FC8AC94}" destId="{3624E8DB-C55F-4948-B280-AEE28169D9F9}" srcOrd="3" destOrd="0" presId="urn:microsoft.com/office/officeart/2005/8/layout/hProcess4"/>
    <dgm:cxn modelId="{DAEA0A00-CE0B-494D-B526-1AE282B22151}" type="presParOf" srcId="{8F3C7C0B-891F-40C3-A7B3-88908FC8AC94}" destId="{75002EAD-9A69-4EDB-81B4-505350F2278E}" srcOrd="4" destOrd="0" presId="urn:microsoft.com/office/officeart/2005/8/layout/hProcess4"/>
    <dgm:cxn modelId="{A46F6FF1-AD47-4399-97E4-751D43B13E65}" type="presParOf" srcId="{67B2063B-2D84-4D6C-8BC7-8769A6255CDE}" destId="{87EF4532-F597-4A1F-AD32-A070881BD3F7}" srcOrd="5" destOrd="0" presId="urn:microsoft.com/office/officeart/2005/8/layout/hProcess4"/>
    <dgm:cxn modelId="{F84FEF2E-143C-4B81-A148-1A6B99096F80}" type="presParOf" srcId="{67B2063B-2D84-4D6C-8BC7-8769A6255CDE}" destId="{CA4683BF-8E8B-4FCF-9449-7B5BF920199D}" srcOrd="6" destOrd="0" presId="urn:microsoft.com/office/officeart/2005/8/layout/hProcess4"/>
    <dgm:cxn modelId="{14CA4E92-08AC-4CDE-9FDF-C8BD12B33F9A}" type="presParOf" srcId="{CA4683BF-8E8B-4FCF-9449-7B5BF920199D}" destId="{EB38E195-0300-41C5-8B2B-82A42813F1E1}" srcOrd="0" destOrd="0" presId="urn:microsoft.com/office/officeart/2005/8/layout/hProcess4"/>
    <dgm:cxn modelId="{30414C14-3FAC-4F0B-85C4-89C14BB724ED}" type="presParOf" srcId="{CA4683BF-8E8B-4FCF-9449-7B5BF920199D}" destId="{ECE6810F-96EE-456D-B2B5-4041B46CB025}" srcOrd="1" destOrd="0" presId="urn:microsoft.com/office/officeart/2005/8/layout/hProcess4"/>
    <dgm:cxn modelId="{3492EF6C-67B1-4437-98CD-3B6D99E891BC}" type="presParOf" srcId="{CA4683BF-8E8B-4FCF-9449-7B5BF920199D}" destId="{591B6FED-7576-4E57-B45F-783E35608ADD}" srcOrd="2" destOrd="0" presId="urn:microsoft.com/office/officeart/2005/8/layout/hProcess4"/>
    <dgm:cxn modelId="{5A8A7C7E-F761-4EB7-913A-7CCF63F4291C}" type="presParOf" srcId="{CA4683BF-8E8B-4FCF-9449-7B5BF920199D}" destId="{329828F1-D264-4EFA-8135-92B8F4CBB411}" srcOrd="3" destOrd="0" presId="urn:microsoft.com/office/officeart/2005/8/layout/hProcess4"/>
    <dgm:cxn modelId="{6DBFB036-F8AD-4437-AC1D-ECC822F2FD09}" type="presParOf" srcId="{CA4683BF-8E8B-4FCF-9449-7B5BF920199D}" destId="{2F200B5D-0130-4B73-B2BA-614FBC1E9010}" srcOrd="4" destOrd="0" presId="urn:microsoft.com/office/officeart/2005/8/layout/hProcess4"/>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D12056A1-7549-41B4-93BF-9844D268B1F1}" type="doc">
      <dgm:prSet loTypeId="urn:microsoft.com/office/officeart/2005/8/layout/venn1" loCatId="relationship" qsTypeId="urn:microsoft.com/office/officeart/2005/8/quickstyle/simple5" qsCatId="simple" csTypeId="urn:microsoft.com/office/officeart/2005/8/colors/accent1_2" csCatId="accent1"/>
      <dgm:spPr/>
      <dgm:t>
        <a:bodyPr/>
        <a:lstStyle/>
        <a:p>
          <a:endParaRPr lang="en-US"/>
        </a:p>
      </dgm:t>
    </dgm:pt>
    <dgm:pt modelId="{D52D400D-1807-4198-8B08-8C7C624AB279}">
      <dgm:prSet/>
      <dgm:spPr/>
      <dgm:t>
        <a:bodyPr/>
        <a:lstStyle/>
        <a:p>
          <a:pPr rtl="0"/>
          <a:r>
            <a:rPr lang="en-US" smtClean="0"/>
            <a:t>Employers with fewer than 50 employees are not subject to these requirements if the requirements “would impose an undue hardship by causing significant difficulty or expense when considered in relation to the size, nature, or structure of the employer’s business.” </a:t>
          </a:r>
          <a:endParaRPr lang="en-US"/>
        </a:p>
      </dgm:t>
    </dgm:pt>
    <dgm:pt modelId="{76F7F345-727C-4E2B-B209-CFA3DF24A5BC}" type="parTrans" cxnId="{573F5A9E-B26D-4E68-9D43-31A8D08E525C}">
      <dgm:prSet/>
      <dgm:spPr/>
      <dgm:t>
        <a:bodyPr/>
        <a:lstStyle/>
        <a:p>
          <a:endParaRPr lang="en-US"/>
        </a:p>
      </dgm:t>
    </dgm:pt>
    <dgm:pt modelId="{1BE45C44-94AE-4740-BC2E-2439CA8B51C7}" type="sibTrans" cxnId="{573F5A9E-B26D-4E68-9D43-31A8D08E525C}">
      <dgm:prSet/>
      <dgm:spPr/>
      <dgm:t>
        <a:bodyPr/>
        <a:lstStyle/>
        <a:p>
          <a:endParaRPr lang="en-US"/>
        </a:p>
      </dgm:t>
    </dgm:pt>
    <dgm:pt modelId="{DC6E8E79-1664-4872-9783-C9FD7BD92522}" type="pres">
      <dgm:prSet presAssocID="{D12056A1-7549-41B4-93BF-9844D268B1F1}" presName="compositeShape" presStyleCnt="0">
        <dgm:presLayoutVars>
          <dgm:chMax val="7"/>
          <dgm:dir/>
          <dgm:resizeHandles val="exact"/>
        </dgm:presLayoutVars>
      </dgm:prSet>
      <dgm:spPr/>
      <dgm:t>
        <a:bodyPr/>
        <a:lstStyle/>
        <a:p>
          <a:endParaRPr lang="en-US"/>
        </a:p>
      </dgm:t>
    </dgm:pt>
    <dgm:pt modelId="{BDF3B6F1-0033-4046-B285-5410BB72D30D}" type="pres">
      <dgm:prSet presAssocID="{D52D400D-1807-4198-8B08-8C7C624AB279}" presName="circ1TxSh" presStyleLbl="vennNode1" presStyleIdx="0" presStyleCnt="1"/>
      <dgm:spPr/>
      <dgm:t>
        <a:bodyPr/>
        <a:lstStyle/>
        <a:p>
          <a:endParaRPr lang="en-US"/>
        </a:p>
      </dgm:t>
    </dgm:pt>
  </dgm:ptLst>
  <dgm:cxnLst>
    <dgm:cxn modelId="{098ABCE6-6145-47EB-ADEA-97D6E87C2798}" type="presOf" srcId="{D52D400D-1807-4198-8B08-8C7C624AB279}" destId="{BDF3B6F1-0033-4046-B285-5410BB72D30D}" srcOrd="0" destOrd="0" presId="urn:microsoft.com/office/officeart/2005/8/layout/venn1"/>
    <dgm:cxn modelId="{573F5A9E-B26D-4E68-9D43-31A8D08E525C}" srcId="{D12056A1-7549-41B4-93BF-9844D268B1F1}" destId="{D52D400D-1807-4198-8B08-8C7C624AB279}" srcOrd="0" destOrd="0" parTransId="{76F7F345-727C-4E2B-B209-CFA3DF24A5BC}" sibTransId="{1BE45C44-94AE-4740-BC2E-2439CA8B51C7}"/>
    <dgm:cxn modelId="{6476B23F-A1C8-4F48-B697-1EB94A681871}" type="presOf" srcId="{D12056A1-7549-41B4-93BF-9844D268B1F1}" destId="{DC6E8E79-1664-4872-9783-C9FD7BD92522}" srcOrd="0" destOrd="0" presId="urn:microsoft.com/office/officeart/2005/8/layout/venn1"/>
    <dgm:cxn modelId="{E3C884B1-C0AF-40FD-850B-AA6CA976F24D}" type="presParOf" srcId="{DC6E8E79-1664-4872-9783-C9FD7BD92522}" destId="{BDF3B6F1-0033-4046-B285-5410BB72D30D}" srcOrd="0" destOrd="0" presId="urn:microsoft.com/office/officeart/2005/8/layout/venn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DC3B2D2B-352E-4BC5-B659-88B3178C7EBE}" type="doc">
      <dgm:prSet loTypeId="urn:microsoft.com/office/officeart/2005/8/layout/list1" loCatId="list" qsTypeId="urn:microsoft.com/office/officeart/2005/8/quickstyle/simple2" qsCatId="simple" csTypeId="urn:microsoft.com/office/officeart/2005/8/colors/accent3_2" csCatId="accent3" phldr="1"/>
      <dgm:spPr/>
      <dgm:t>
        <a:bodyPr/>
        <a:lstStyle/>
        <a:p>
          <a:endParaRPr lang="en-US"/>
        </a:p>
      </dgm:t>
    </dgm:pt>
    <dgm:pt modelId="{6BEAA3CC-69B7-4F77-8B60-770E6EAF668E}">
      <dgm:prSet custT="1"/>
      <dgm:spPr/>
      <dgm:t>
        <a:bodyPr/>
        <a:lstStyle/>
        <a:p>
          <a:pPr rtl="0">
            <a:lnSpc>
              <a:spcPct val="100000"/>
            </a:lnSpc>
          </a:pPr>
          <a:r>
            <a:rPr lang="en-US" sz="1600" smtClean="0"/>
            <a:t>Employers should make a room (either private or with partitions for use by multiple nursing employees) available.  Any windows in the designated room should be covered and the employer must ensure privacy with signs or a lock on the door.  </a:t>
          </a:r>
          <a:endParaRPr lang="en-US" sz="1600"/>
        </a:p>
      </dgm:t>
    </dgm:pt>
    <dgm:pt modelId="{66C83A2E-487F-49F7-8B9D-B0DF8B4899CB}" type="parTrans" cxnId="{08AEE708-F84E-4753-8DD7-E32E93058F5F}">
      <dgm:prSet/>
      <dgm:spPr/>
      <dgm:t>
        <a:bodyPr/>
        <a:lstStyle/>
        <a:p>
          <a:pPr>
            <a:lnSpc>
              <a:spcPct val="100000"/>
            </a:lnSpc>
          </a:pPr>
          <a:endParaRPr lang="en-US" sz="6000"/>
        </a:p>
      </dgm:t>
    </dgm:pt>
    <dgm:pt modelId="{C57C9B25-6A32-415A-92D1-A57EA659680B}" type="sibTrans" cxnId="{08AEE708-F84E-4753-8DD7-E32E93058F5F}">
      <dgm:prSet/>
      <dgm:spPr/>
      <dgm:t>
        <a:bodyPr/>
        <a:lstStyle/>
        <a:p>
          <a:pPr>
            <a:lnSpc>
              <a:spcPct val="100000"/>
            </a:lnSpc>
          </a:pPr>
          <a:endParaRPr lang="en-US" sz="6000"/>
        </a:p>
      </dgm:t>
    </dgm:pt>
    <dgm:pt modelId="{36B569FB-F4A5-4371-BB9A-7036714CD197}">
      <dgm:prSet custT="1"/>
      <dgm:spPr/>
      <dgm:t>
        <a:bodyPr/>
        <a:lstStyle/>
        <a:p>
          <a:pPr rtl="0">
            <a:lnSpc>
              <a:spcPct val="100000"/>
            </a:lnSpc>
          </a:pPr>
          <a:r>
            <a:rPr lang="en-US" sz="1600" b="1" dirty="0" smtClean="0"/>
            <a:t>Examples</a:t>
          </a:r>
          <a:r>
            <a:rPr lang="en-US" sz="1600" dirty="0" smtClean="0"/>
            <a:t>: Locker room that functions </a:t>
          </a:r>
          <a:br>
            <a:rPr lang="en-US" sz="1600" dirty="0" smtClean="0"/>
          </a:br>
          <a:r>
            <a:rPr lang="en-US" sz="1600" dirty="0" smtClean="0"/>
            <a:t>as a changing room as long as there is </a:t>
          </a:r>
          <a:br>
            <a:rPr lang="en-US" sz="1600" dirty="0" smtClean="0"/>
          </a:br>
          <a:r>
            <a:rPr lang="en-US" sz="1600" dirty="0" smtClean="0"/>
            <a:t>a separate space designated for nursing </a:t>
          </a:r>
          <a:br>
            <a:rPr lang="en-US" sz="1600" dirty="0" smtClean="0"/>
          </a:br>
          <a:r>
            <a:rPr lang="en-US" sz="1600" dirty="0" smtClean="0"/>
            <a:t>mothers. </a:t>
          </a:r>
          <a:endParaRPr lang="en-US" sz="1600" dirty="0"/>
        </a:p>
      </dgm:t>
    </dgm:pt>
    <dgm:pt modelId="{67F376BC-2D5D-400A-B521-A246D8F90617}" type="parTrans" cxnId="{05F7AD96-774D-49EC-84AB-3662BAB878A4}">
      <dgm:prSet/>
      <dgm:spPr/>
      <dgm:t>
        <a:bodyPr/>
        <a:lstStyle/>
        <a:p>
          <a:pPr>
            <a:lnSpc>
              <a:spcPct val="100000"/>
            </a:lnSpc>
          </a:pPr>
          <a:endParaRPr lang="en-US" sz="6000"/>
        </a:p>
      </dgm:t>
    </dgm:pt>
    <dgm:pt modelId="{5A2C749E-28F4-42A2-8525-24CD183EA83A}" type="sibTrans" cxnId="{05F7AD96-774D-49EC-84AB-3662BAB878A4}">
      <dgm:prSet/>
      <dgm:spPr/>
      <dgm:t>
        <a:bodyPr/>
        <a:lstStyle/>
        <a:p>
          <a:pPr>
            <a:lnSpc>
              <a:spcPct val="100000"/>
            </a:lnSpc>
          </a:pPr>
          <a:endParaRPr lang="en-US" sz="6000"/>
        </a:p>
      </dgm:t>
    </dgm:pt>
    <dgm:pt modelId="{5EDE0520-82BB-4D18-94CA-C456133CCD3A}" type="pres">
      <dgm:prSet presAssocID="{DC3B2D2B-352E-4BC5-B659-88B3178C7EBE}" presName="linear" presStyleCnt="0">
        <dgm:presLayoutVars>
          <dgm:dir/>
          <dgm:animLvl val="lvl"/>
          <dgm:resizeHandles val="exact"/>
        </dgm:presLayoutVars>
      </dgm:prSet>
      <dgm:spPr/>
      <dgm:t>
        <a:bodyPr/>
        <a:lstStyle/>
        <a:p>
          <a:endParaRPr lang="en-US"/>
        </a:p>
      </dgm:t>
    </dgm:pt>
    <dgm:pt modelId="{BA281BFD-AFE1-4387-9723-E0A6CE30A488}" type="pres">
      <dgm:prSet presAssocID="{6BEAA3CC-69B7-4F77-8B60-770E6EAF668E}" presName="parentLin" presStyleCnt="0"/>
      <dgm:spPr/>
    </dgm:pt>
    <dgm:pt modelId="{FD217FD1-4570-4A4F-AED3-90AA2BF9D4F6}" type="pres">
      <dgm:prSet presAssocID="{6BEAA3CC-69B7-4F77-8B60-770E6EAF668E}" presName="parentLeftMargin" presStyleLbl="node1" presStyleIdx="0" presStyleCnt="1"/>
      <dgm:spPr/>
      <dgm:t>
        <a:bodyPr/>
        <a:lstStyle/>
        <a:p>
          <a:endParaRPr lang="en-US"/>
        </a:p>
      </dgm:t>
    </dgm:pt>
    <dgm:pt modelId="{91D66532-BB84-4936-B063-62132982F803}" type="pres">
      <dgm:prSet presAssocID="{6BEAA3CC-69B7-4F77-8B60-770E6EAF668E}" presName="parentText" presStyleLbl="node1" presStyleIdx="0" presStyleCnt="1" custLinFactNeighborY="-37494">
        <dgm:presLayoutVars>
          <dgm:chMax val="0"/>
          <dgm:bulletEnabled val="1"/>
        </dgm:presLayoutVars>
      </dgm:prSet>
      <dgm:spPr/>
      <dgm:t>
        <a:bodyPr/>
        <a:lstStyle/>
        <a:p>
          <a:endParaRPr lang="en-US"/>
        </a:p>
      </dgm:t>
    </dgm:pt>
    <dgm:pt modelId="{E08D3795-5E5C-4479-8532-6FC2537FC42F}" type="pres">
      <dgm:prSet presAssocID="{6BEAA3CC-69B7-4F77-8B60-770E6EAF668E}" presName="negativeSpace" presStyleCnt="0"/>
      <dgm:spPr/>
    </dgm:pt>
    <dgm:pt modelId="{02BC11AE-3C34-45E2-AF43-95E7920A2BD9}" type="pres">
      <dgm:prSet presAssocID="{6BEAA3CC-69B7-4F77-8B60-770E6EAF668E}" presName="childText" presStyleLbl="conFgAcc1" presStyleIdx="0" presStyleCnt="1" custLinFactNeighborY="-74986">
        <dgm:presLayoutVars>
          <dgm:bulletEnabled val="1"/>
        </dgm:presLayoutVars>
      </dgm:prSet>
      <dgm:spPr/>
      <dgm:t>
        <a:bodyPr/>
        <a:lstStyle/>
        <a:p>
          <a:endParaRPr lang="en-US"/>
        </a:p>
      </dgm:t>
    </dgm:pt>
  </dgm:ptLst>
  <dgm:cxnLst>
    <dgm:cxn modelId="{B5C84A6C-1491-494A-A202-B5695E455DBA}" type="presOf" srcId="{DC3B2D2B-352E-4BC5-B659-88B3178C7EBE}" destId="{5EDE0520-82BB-4D18-94CA-C456133CCD3A}" srcOrd="0" destOrd="0" presId="urn:microsoft.com/office/officeart/2005/8/layout/list1"/>
    <dgm:cxn modelId="{7BEE7C28-22B8-4256-901E-57DCB6A55059}" type="presOf" srcId="{6BEAA3CC-69B7-4F77-8B60-770E6EAF668E}" destId="{FD217FD1-4570-4A4F-AED3-90AA2BF9D4F6}" srcOrd="0" destOrd="0" presId="urn:microsoft.com/office/officeart/2005/8/layout/list1"/>
    <dgm:cxn modelId="{05F7AD96-774D-49EC-84AB-3662BAB878A4}" srcId="{6BEAA3CC-69B7-4F77-8B60-770E6EAF668E}" destId="{36B569FB-F4A5-4371-BB9A-7036714CD197}" srcOrd="0" destOrd="0" parTransId="{67F376BC-2D5D-400A-B521-A246D8F90617}" sibTransId="{5A2C749E-28F4-42A2-8525-24CD183EA83A}"/>
    <dgm:cxn modelId="{94359447-36D8-4DBA-ACD4-41A3AB0E51F8}" type="presOf" srcId="{36B569FB-F4A5-4371-BB9A-7036714CD197}" destId="{02BC11AE-3C34-45E2-AF43-95E7920A2BD9}" srcOrd="0" destOrd="0" presId="urn:microsoft.com/office/officeart/2005/8/layout/list1"/>
    <dgm:cxn modelId="{6D4C5A22-0D78-404E-9CA0-E45F9EC0F043}" type="presOf" srcId="{6BEAA3CC-69B7-4F77-8B60-770E6EAF668E}" destId="{91D66532-BB84-4936-B063-62132982F803}" srcOrd="1" destOrd="0" presId="urn:microsoft.com/office/officeart/2005/8/layout/list1"/>
    <dgm:cxn modelId="{08AEE708-F84E-4753-8DD7-E32E93058F5F}" srcId="{DC3B2D2B-352E-4BC5-B659-88B3178C7EBE}" destId="{6BEAA3CC-69B7-4F77-8B60-770E6EAF668E}" srcOrd="0" destOrd="0" parTransId="{66C83A2E-487F-49F7-8B9D-B0DF8B4899CB}" sibTransId="{C57C9B25-6A32-415A-92D1-A57EA659680B}"/>
    <dgm:cxn modelId="{C2A6E7D2-D072-4FE2-9824-6C905AF99F13}" type="presParOf" srcId="{5EDE0520-82BB-4D18-94CA-C456133CCD3A}" destId="{BA281BFD-AFE1-4387-9723-E0A6CE30A488}" srcOrd="0" destOrd="0" presId="urn:microsoft.com/office/officeart/2005/8/layout/list1"/>
    <dgm:cxn modelId="{9CFE024D-342D-4C1B-94C1-FDF05F8135FA}" type="presParOf" srcId="{BA281BFD-AFE1-4387-9723-E0A6CE30A488}" destId="{FD217FD1-4570-4A4F-AED3-90AA2BF9D4F6}" srcOrd="0" destOrd="0" presId="urn:microsoft.com/office/officeart/2005/8/layout/list1"/>
    <dgm:cxn modelId="{4A095142-AC99-4B78-A740-01699BEB809B}" type="presParOf" srcId="{BA281BFD-AFE1-4387-9723-E0A6CE30A488}" destId="{91D66532-BB84-4936-B063-62132982F803}" srcOrd="1" destOrd="0" presId="urn:microsoft.com/office/officeart/2005/8/layout/list1"/>
    <dgm:cxn modelId="{51735E67-D954-49AE-A6CD-F8704EE2EFD6}" type="presParOf" srcId="{5EDE0520-82BB-4D18-94CA-C456133CCD3A}" destId="{E08D3795-5E5C-4479-8532-6FC2537FC42F}" srcOrd="1" destOrd="0" presId="urn:microsoft.com/office/officeart/2005/8/layout/list1"/>
    <dgm:cxn modelId="{FD752555-9C59-497E-8708-10E66B853545}" type="presParOf" srcId="{5EDE0520-82BB-4D18-94CA-C456133CCD3A}" destId="{02BC11AE-3C34-45E2-AF43-95E7920A2BD9}" srcOrd="2"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43BCBDFB-88A6-4FC5-B7F4-F6D5B03D4BD3}" type="doc">
      <dgm:prSet loTypeId="urn:microsoft.com/office/officeart/2005/8/layout/vList2" loCatId="list" qsTypeId="urn:microsoft.com/office/officeart/2005/8/quickstyle/simple2" qsCatId="simple" csTypeId="urn:microsoft.com/office/officeart/2005/8/colors/colorful1#7" csCatId="colorful" phldr="1"/>
      <dgm:spPr/>
      <dgm:t>
        <a:bodyPr/>
        <a:lstStyle/>
        <a:p>
          <a:endParaRPr lang="en-US"/>
        </a:p>
      </dgm:t>
    </dgm:pt>
    <dgm:pt modelId="{5782AD13-E458-496C-94C4-79AF99561C80}">
      <dgm:prSet custT="1"/>
      <dgm:spPr/>
      <dgm:t>
        <a:bodyPr/>
        <a:lstStyle/>
        <a:p>
          <a:pPr rtl="0">
            <a:lnSpc>
              <a:spcPct val="100000"/>
            </a:lnSpc>
          </a:pPr>
          <a:r>
            <a:rPr lang="en-US" sz="1800" smtClean="0"/>
            <a:t>At a minimum, the space must have a place for the nursing mother to sit and a flat surface other than the floor to place the pump.  </a:t>
          </a:r>
          <a:endParaRPr lang="en-US" sz="1800"/>
        </a:p>
      </dgm:t>
    </dgm:pt>
    <dgm:pt modelId="{0CA1C2D5-201A-491B-A323-EDB05963E0FF}" type="parTrans" cxnId="{A0D07076-92B6-4351-B73F-8B04A8CF9392}">
      <dgm:prSet/>
      <dgm:spPr/>
      <dgm:t>
        <a:bodyPr/>
        <a:lstStyle/>
        <a:p>
          <a:pPr>
            <a:lnSpc>
              <a:spcPct val="100000"/>
            </a:lnSpc>
          </a:pPr>
          <a:endParaRPr lang="en-US" sz="1800"/>
        </a:p>
      </dgm:t>
    </dgm:pt>
    <dgm:pt modelId="{958F7773-0BF4-431A-9986-CA51999C192E}" type="sibTrans" cxnId="{A0D07076-92B6-4351-B73F-8B04A8CF9392}">
      <dgm:prSet/>
      <dgm:spPr/>
      <dgm:t>
        <a:bodyPr/>
        <a:lstStyle/>
        <a:p>
          <a:pPr>
            <a:lnSpc>
              <a:spcPct val="100000"/>
            </a:lnSpc>
          </a:pPr>
          <a:endParaRPr lang="en-US" sz="1800"/>
        </a:p>
      </dgm:t>
    </dgm:pt>
    <dgm:pt modelId="{A42E4097-180D-4C90-A0E4-C8C8A41A6CD6}">
      <dgm:prSet custT="1"/>
      <dgm:spPr/>
      <dgm:t>
        <a:bodyPr/>
        <a:lstStyle/>
        <a:p>
          <a:pPr rtl="0">
            <a:lnSpc>
              <a:spcPct val="100000"/>
            </a:lnSpc>
          </a:pPr>
          <a:r>
            <a:rPr lang="en-US" sz="1800" smtClean="0"/>
            <a:t>Ideally the space has electricity so that nursing mother can plug in her pump.  </a:t>
          </a:r>
          <a:endParaRPr lang="en-US" sz="1800"/>
        </a:p>
      </dgm:t>
    </dgm:pt>
    <dgm:pt modelId="{49A64DFC-4911-4598-8F13-F86EA8BE077D}" type="parTrans" cxnId="{B256076B-74B3-4D47-86B2-3BEE1CD730EA}">
      <dgm:prSet/>
      <dgm:spPr/>
      <dgm:t>
        <a:bodyPr/>
        <a:lstStyle/>
        <a:p>
          <a:pPr>
            <a:lnSpc>
              <a:spcPct val="100000"/>
            </a:lnSpc>
          </a:pPr>
          <a:endParaRPr lang="en-US" sz="1800"/>
        </a:p>
      </dgm:t>
    </dgm:pt>
    <dgm:pt modelId="{3CC7FE0B-986B-46DB-8DC0-FE2DA2000A17}" type="sibTrans" cxnId="{B256076B-74B3-4D47-86B2-3BEE1CD730EA}">
      <dgm:prSet/>
      <dgm:spPr/>
      <dgm:t>
        <a:bodyPr/>
        <a:lstStyle/>
        <a:p>
          <a:pPr>
            <a:lnSpc>
              <a:spcPct val="100000"/>
            </a:lnSpc>
          </a:pPr>
          <a:endParaRPr lang="en-US" sz="1800"/>
        </a:p>
      </dgm:t>
    </dgm:pt>
    <dgm:pt modelId="{253BB842-7522-434E-B60A-4F724C5E9912}">
      <dgm:prSet custT="1"/>
      <dgm:spPr/>
      <dgm:t>
        <a:bodyPr/>
        <a:lstStyle/>
        <a:p>
          <a:pPr rtl="0">
            <a:lnSpc>
              <a:spcPct val="100000"/>
            </a:lnSpc>
          </a:pPr>
          <a:r>
            <a:rPr lang="en-US" sz="1800" i="1" smtClean="0"/>
            <a:t>Additional recommended provisions: </a:t>
          </a:r>
          <a:r>
            <a:rPr lang="en-US" sz="1800" smtClean="0"/>
            <a:t>sink, fridge </a:t>
          </a:r>
          <a:endParaRPr lang="en-US" sz="1800"/>
        </a:p>
      </dgm:t>
    </dgm:pt>
    <dgm:pt modelId="{DEA8686F-E8D5-4F2B-BC72-1C643DA292E4}" type="parTrans" cxnId="{F3AA0360-EBF1-4D8E-8AF7-619515346695}">
      <dgm:prSet/>
      <dgm:spPr/>
      <dgm:t>
        <a:bodyPr/>
        <a:lstStyle/>
        <a:p>
          <a:pPr>
            <a:lnSpc>
              <a:spcPct val="100000"/>
            </a:lnSpc>
          </a:pPr>
          <a:endParaRPr lang="en-US" sz="1800"/>
        </a:p>
      </dgm:t>
    </dgm:pt>
    <dgm:pt modelId="{02783A49-FD7A-40E6-B417-3339C403DFAA}" type="sibTrans" cxnId="{F3AA0360-EBF1-4D8E-8AF7-619515346695}">
      <dgm:prSet/>
      <dgm:spPr/>
      <dgm:t>
        <a:bodyPr/>
        <a:lstStyle/>
        <a:p>
          <a:pPr>
            <a:lnSpc>
              <a:spcPct val="100000"/>
            </a:lnSpc>
          </a:pPr>
          <a:endParaRPr lang="en-US" sz="1800"/>
        </a:p>
      </dgm:t>
    </dgm:pt>
    <dgm:pt modelId="{E32842E0-0CD1-4DC3-B558-EE967197C3C9}">
      <dgm:prSet custT="1"/>
      <dgm:spPr/>
      <dgm:t>
        <a:bodyPr/>
        <a:lstStyle/>
        <a:p>
          <a:pPr rtl="0">
            <a:lnSpc>
              <a:spcPct val="100000"/>
            </a:lnSpc>
          </a:pPr>
          <a:r>
            <a:rPr lang="en-US" sz="1800" dirty="0" smtClean="0"/>
            <a:t>While not required, reduces amount of break time. </a:t>
          </a:r>
          <a:endParaRPr lang="en-US" sz="1800" dirty="0"/>
        </a:p>
      </dgm:t>
    </dgm:pt>
    <dgm:pt modelId="{212D2A39-0F17-4C9D-86F0-5AB959AEA2D8}" type="parTrans" cxnId="{FC54EB71-9EBD-4C6C-B129-43F87157460C}">
      <dgm:prSet/>
      <dgm:spPr/>
      <dgm:t>
        <a:bodyPr/>
        <a:lstStyle/>
        <a:p>
          <a:pPr>
            <a:lnSpc>
              <a:spcPct val="100000"/>
            </a:lnSpc>
          </a:pPr>
          <a:endParaRPr lang="en-US" sz="1800"/>
        </a:p>
      </dgm:t>
    </dgm:pt>
    <dgm:pt modelId="{D1826DD2-E123-4359-B56F-38C05F35BAC4}" type="sibTrans" cxnId="{FC54EB71-9EBD-4C6C-B129-43F87157460C}">
      <dgm:prSet/>
      <dgm:spPr/>
      <dgm:t>
        <a:bodyPr/>
        <a:lstStyle/>
        <a:p>
          <a:pPr>
            <a:lnSpc>
              <a:spcPct val="100000"/>
            </a:lnSpc>
          </a:pPr>
          <a:endParaRPr lang="en-US" sz="1800"/>
        </a:p>
      </dgm:t>
    </dgm:pt>
    <dgm:pt modelId="{CC1BBA8D-32E8-4ABD-8C52-F0BC528DB8EE}">
      <dgm:prSet custT="1"/>
      <dgm:spPr/>
      <dgm:t>
        <a:bodyPr/>
        <a:lstStyle/>
        <a:p>
          <a:pPr rtl="0">
            <a:lnSpc>
              <a:spcPct val="100000"/>
            </a:lnSpc>
          </a:pPr>
          <a:endParaRPr lang="en-US" sz="1800" dirty="0"/>
        </a:p>
      </dgm:t>
    </dgm:pt>
    <dgm:pt modelId="{07907F62-C038-45DA-981F-6DDC8072AFB9}" type="parTrans" cxnId="{0B36A2DE-4DB2-45B0-B5D4-33067B0032F2}">
      <dgm:prSet/>
      <dgm:spPr/>
      <dgm:t>
        <a:bodyPr/>
        <a:lstStyle/>
        <a:p>
          <a:endParaRPr lang="en-US"/>
        </a:p>
      </dgm:t>
    </dgm:pt>
    <dgm:pt modelId="{11FB7BB3-A804-4C0F-A670-6704D1577CD0}" type="sibTrans" cxnId="{0B36A2DE-4DB2-45B0-B5D4-33067B0032F2}">
      <dgm:prSet/>
      <dgm:spPr/>
      <dgm:t>
        <a:bodyPr/>
        <a:lstStyle/>
        <a:p>
          <a:endParaRPr lang="en-US"/>
        </a:p>
      </dgm:t>
    </dgm:pt>
    <dgm:pt modelId="{97FFBF74-349C-4A2B-81F3-D6AE299FB4E5}" type="pres">
      <dgm:prSet presAssocID="{43BCBDFB-88A6-4FC5-B7F4-F6D5B03D4BD3}" presName="linear" presStyleCnt="0">
        <dgm:presLayoutVars>
          <dgm:animLvl val="lvl"/>
          <dgm:resizeHandles val="exact"/>
        </dgm:presLayoutVars>
      </dgm:prSet>
      <dgm:spPr/>
      <dgm:t>
        <a:bodyPr/>
        <a:lstStyle/>
        <a:p>
          <a:endParaRPr lang="en-US"/>
        </a:p>
      </dgm:t>
    </dgm:pt>
    <dgm:pt modelId="{6C6CA2E6-1AB4-4EB6-A77D-488845703B86}" type="pres">
      <dgm:prSet presAssocID="{5782AD13-E458-496C-94C4-79AF99561C80}" presName="parentText" presStyleLbl="node1" presStyleIdx="0" presStyleCnt="3" custLinFactNeighborX="386">
        <dgm:presLayoutVars>
          <dgm:chMax val="0"/>
          <dgm:bulletEnabled val="1"/>
        </dgm:presLayoutVars>
      </dgm:prSet>
      <dgm:spPr/>
      <dgm:t>
        <a:bodyPr/>
        <a:lstStyle/>
        <a:p>
          <a:endParaRPr lang="en-US"/>
        </a:p>
      </dgm:t>
    </dgm:pt>
    <dgm:pt modelId="{9594780D-D2B3-4D05-9F70-A4D5F4CAF6C1}" type="pres">
      <dgm:prSet presAssocID="{958F7773-0BF4-431A-9986-CA51999C192E}" presName="spacer" presStyleCnt="0"/>
      <dgm:spPr/>
    </dgm:pt>
    <dgm:pt modelId="{AD098888-B870-4284-B58C-0CCB21EFFD0D}" type="pres">
      <dgm:prSet presAssocID="{A42E4097-180D-4C90-A0E4-C8C8A41A6CD6}" presName="parentText" presStyleLbl="node1" presStyleIdx="1" presStyleCnt="3">
        <dgm:presLayoutVars>
          <dgm:chMax val="0"/>
          <dgm:bulletEnabled val="1"/>
        </dgm:presLayoutVars>
      </dgm:prSet>
      <dgm:spPr/>
      <dgm:t>
        <a:bodyPr/>
        <a:lstStyle/>
        <a:p>
          <a:endParaRPr lang="en-US"/>
        </a:p>
      </dgm:t>
    </dgm:pt>
    <dgm:pt modelId="{77593B76-4FC4-4A63-B6ED-B87F9CFD3EE5}" type="pres">
      <dgm:prSet presAssocID="{3CC7FE0B-986B-46DB-8DC0-FE2DA2000A17}" presName="spacer" presStyleCnt="0"/>
      <dgm:spPr/>
    </dgm:pt>
    <dgm:pt modelId="{093E147B-CA22-4BEE-B7DA-A79EA142263E}" type="pres">
      <dgm:prSet presAssocID="{253BB842-7522-434E-B60A-4F724C5E9912}" presName="parentText" presStyleLbl="node1" presStyleIdx="2" presStyleCnt="3">
        <dgm:presLayoutVars>
          <dgm:chMax val="0"/>
          <dgm:bulletEnabled val="1"/>
        </dgm:presLayoutVars>
      </dgm:prSet>
      <dgm:spPr/>
      <dgm:t>
        <a:bodyPr/>
        <a:lstStyle/>
        <a:p>
          <a:endParaRPr lang="en-US"/>
        </a:p>
      </dgm:t>
    </dgm:pt>
    <dgm:pt modelId="{731D56E0-72C6-408E-B587-9DC3A21A6AD0}" type="pres">
      <dgm:prSet presAssocID="{253BB842-7522-434E-B60A-4F724C5E9912}" presName="childText" presStyleLbl="revTx" presStyleIdx="0" presStyleCnt="1" custScaleY="98602" custLinFactNeighborY="8712">
        <dgm:presLayoutVars>
          <dgm:bulletEnabled val="1"/>
        </dgm:presLayoutVars>
      </dgm:prSet>
      <dgm:spPr/>
      <dgm:t>
        <a:bodyPr/>
        <a:lstStyle/>
        <a:p>
          <a:endParaRPr lang="en-US"/>
        </a:p>
      </dgm:t>
    </dgm:pt>
  </dgm:ptLst>
  <dgm:cxnLst>
    <dgm:cxn modelId="{56687884-6AE7-4043-A85C-447B9FAF84BF}" type="presOf" srcId="{CC1BBA8D-32E8-4ABD-8C52-F0BC528DB8EE}" destId="{731D56E0-72C6-408E-B587-9DC3A21A6AD0}" srcOrd="0" destOrd="0" presId="urn:microsoft.com/office/officeart/2005/8/layout/vList2"/>
    <dgm:cxn modelId="{F0AFA663-288C-4446-B502-B9F759AB2360}" type="presOf" srcId="{A42E4097-180D-4C90-A0E4-C8C8A41A6CD6}" destId="{AD098888-B870-4284-B58C-0CCB21EFFD0D}" srcOrd="0" destOrd="0" presId="urn:microsoft.com/office/officeart/2005/8/layout/vList2"/>
    <dgm:cxn modelId="{B256076B-74B3-4D47-86B2-3BEE1CD730EA}" srcId="{43BCBDFB-88A6-4FC5-B7F4-F6D5B03D4BD3}" destId="{A42E4097-180D-4C90-A0E4-C8C8A41A6CD6}" srcOrd="1" destOrd="0" parTransId="{49A64DFC-4911-4598-8F13-F86EA8BE077D}" sibTransId="{3CC7FE0B-986B-46DB-8DC0-FE2DA2000A17}"/>
    <dgm:cxn modelId="{FC54EB71-9EBD-4C6C-B129-43F87157460C}" srcId="{253BB842-7522-434E-B60A-4F724C5E9912}" destId="{E32842E0-0CD1-4DC3-B558-EE967197C3C9}" srcOrd="1" destOrd="0" parTransId="{212D2A39-0F17-4C9D-86F0-5AB959AEA2D8}" sibTransId="{D1826DD2-E123-4359-B56F-38C05F35BAC4}"/>
    <dgm:cxn modelId="{969CFC92-5E7D-4F52-91D7-2B8E9EE2EF02}" type="presOf" srcId="{253BB842-7522-434E-B60A-4F724C5E9912}" destId="{093E147B-CA22-4BEE-B7DA-A79EA142263E}" srcOrd="0" destOrd="0" presId="urn:microsoft.com/office/officeart/2005/8/layout/vList2"/>
    <dgm:cxn modelId="{F3AA0360-EBF1-4D8E-8AF7-619515346695}" srcId="{43BCBDFB-88A6-4FC5-B7F4-F6D5B03D4BD3}" destId="{253BB842-7522-434E-B60A-4F724C5E9912}" srcOrd="2" destOrd="0" parTransId="{DEA8686F-E8D5-4F2B-BC72-1C643DA292E4}" sibTransId="{02783A49-FD7A-40E6-B417-3339C403DFAA}"/>
    <dgm:cxn modelId="{F7EE2B47-065D-4DD2-B090-4815871D7E99}" type="presOf" srcId="{E32842E0-0CD1-4DC3-B558-EE967197C3C9}" destId="{731D56E0-72C6-408E-B587-9DC3A21A6AD0}" srcOrd="0" destOrd="1" presId="urn:microsoft.com/office/officeart/2005/8/layout/vList2"/>
    <dgm:cxn modelId="{2B08BB9D-B72F-45F6-BC7D-5A047CF0AC42}" type="presOf" srcId="{43BCBDFB-88A6-4FC5-B7F4-F6D5B03D4BD3}" destId="{97FFBF74-349C-4A2B-81F3-D6AE299FB4E5}" srcOrd="0" destOrd="0" presId="urn:microsoft.com/office/officeart/2005/8/layout/vList2"/>
    <dgm:cxn modelId="{0B36A2DE-4DB2-45B0-B5D4-33067B0032F2}" srcId="{253BB842-7522-434E-B60A-4F724C5E9912}" destId="{CC1BBA8D-32E8-4ABD-8C52-F0BC528DB8EE}" srcOrd="0" destOrd="0" parTransId="{07907F62-C038-45DA-981F-6DDC8072AFB9}" sibTransId="{11FB7BB3-A804-4C0F-A670-6704D1577CD0}"/>
    <dgm:cxn modelId="{8268FEC3-190E-431E-999C-AD04E97A1938}" type="presOf" srcId="{5782AD13-E458-496C-94C4-79AF99561C80}" destId="{6C6CA2E6-1AB4-4EB6-A77D-488845703B86}" srcOrd="0" destOrd="0" presId="urn:microsoft.com/office/officeart/2005/8/layout/vList2"/>
    <dgm:cxn modelId="{A0D07076-92B6-4351-B73F-8B04A8CF9392}" srcId="{43BCBDFB-88A6-4FC5-B7F4-F6D5B03D4BD3}" destId="{5782AD13-E458-496C-94C4-79AF99561C80}" srcOrd="0" destOrd="0" parTransId="{0CA1C2D5-201A-491B-A323-EDB05963E0FF}" sibTransId="{958F7773-0BF4-431A-9986-CA51999C192E}"/>
    <dgm:cxn modelId="{A25632CF-8BAA-4C10-8970-D9246AFE38B4}" type="presParOf" srcId="{97FFBF74-349C-4A2B-81F3-D6AE299FB4E5}" destId="{6C6CA2E6-1AB4-4EB6-A77D-488845703B86}" srcOrd="0" destOrd="0" presId="urn:microsoft.com/office/officeart/2005/8/layout/vList2"/>
    <dgm:cxn modelId="{42769FD6-B9FB-43A9-9A47-881B27A78283}" type="presParOf" srcId="{97FFBF74-349C-4A2B-81F3-D6AE299FB4E5}" destId="{9594780D-D2B3-4D05-9F70-A4D5F4CAF6C1}" srcOrd="1" destOrd="0" presId="urn:microsoft.com/office/officeart/2005/8/layout/vList2"/>
    <dgm:cxn modelId="{EEC7C1A3-256A-4A69-AA05-6003741C4E07}" type="presParOf" srcId="{97FFBF74-349C-4A2B-81F3-D6AE299FB4E5}" destId="{AD098888-B870-4284-B58C-0CCB21EFFD0D}" srcOrd="2" destOrd="0" presId="urn:microsoft.com/office/officeart/2005/8/layout/vList2"/>
    <dgm:cxn modelId="{27ABC030-0294-4BCC-9AAD-E6C9023B42CE}" type="presParOf" srcId="{97FFBF74-349C-4A2B-81F3-D6AE299FB4E5}" destId="{77593B76-4FC4-4A63-B6ED-B87F9CFD3EE5}" srcOrd="3" destOrd="0" presId="urn:microsoft.com/office/officeart/2005/8/layout/vList2"/>
    <dgm:cxn modelId="{3502550D-740F-4255-8220-1CDB647E66F9}" type="presParOf" srcId="{97FFBF74-349C-4A2B-81F3-D6AE299FB4E5}" destId="{093E147B-CA22-4BEE-B7DA-A79EA142263E}" srcOrd="4" destOrd="0" presId="urn:microsoft.com/office/officeart/2005/8/layout/vList2"/>
    <dgm:cxn modelId="{9CE9085D-6307-4A0A-849C-EC3607945BC7}" type="presParOf" srcId="{97FFBF74-349C-4A2B-81F3-D6AE299FB4E5}" destId="{731D56E0-72C6-408E-B587-9DC3A21A6AD0}" srcOrd="5"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9DA95AEF-BE3B-4024-BDED-1636F95F8E9E}" type="doc">
      <dgm:prSet loTypeId="urn:microsoft.com/office/officeart/2005/8/layout/vList3#3" loCatId="list" qsTypeId="urn:microsoft.com/office/officeart/2005/8/quickstyle/simple2" qsCatId="simple" csTypeId="urn:microsoft.com/office/officeart/2005/8/colors/colorful1#8" csCatId="colorful" phldr="1"/>
      <dgm:spPr/>
      <dgm:t>
        <a:bodyPr/>
        <a:lstStyle/>
        <a:p>
          <a:endParaRPr lang="en-US"/>
        </a:p>
      </dgm:t>
    </dgm:pt>
    <dgm:pt modelId="{50F3E02D-6809-4215-B0DE-DF0B925B3030}">
      <dgm:prSet custT="1"/>
      <dgm:spPr/>
      <dgm:t>
        <a:bodyPr/>
        <a:lstStyle/>
        <a:p>
          <a:pPr rtl="0">
            <a:lnSpc>
              <a:spcPct val="100000"/>
            </a:lnSpc>
          </a:pPr>
          <a:r>
            <a:rPr lang="en-US" sz="2400" dirty="0" smtClean="0"/>
            <a:t>1. Fast food restaurants </a:t>
          </a:r>
          <a:endParaRPr lang="en-US" sz="2400" dirty="0"/>
        </a:p>
      </dgm:t>
    </dgm:pt>
    <dgm:pt modelId="{7EE45731-1E4D-465F-8C4B-C4BBB7062A28}" type="parTrans" cxnId="{1440CDB2-C083-4666-A5CA-7CB5EBC16198}">
      <dgm:prSet/>
      <dgm:spPr/>
      <dgm:t>
        <a:bodyPr/>
        <a:lstStyle/>
        <a:p>
          <a:pPr>
            <a:lnSpc>
              <a:spcPct val="100000"/>
            </a:lnSpc>
          </a:pPr>
          <a:endParaRPr lang="en-US" sz="1600"/>
        </a:p>
      </dgm:t>
    </dgm:pt>
    <dgm:pt modelId="{B5174F68-C207-4F2D-B2E9-0A160A0C35B8}" type="sibTrans" cxnId="{1440CDB2-C083-4666-A5CA-7CB5EBC16198}">
      <dgm:prSet/>
      <dgm:spPr/>
      <dgm:t>
        <a:bodyPr/>
        <a:lstStyle/>
        <a:p>
          <a:pPr>
            <a:lnSpc>
              <a:spcPct val="100000"/>
            </a:lnSpc>
          </a:pPr>
          <a:endParaRPr lang="en-US" sz="1600"/>
        </a:p>
      </dgm:t>
    </dgm:pt>
    <dgm:pt modelId="{F1B01EA9-969C-4115-BD37-7E242EEEB191}">
      <dgm:prSet custT="1"/>
      <dgm:spPr/>
      <dgm:t>
        <a:bodyPr/>
        <a:lstStyle/>
        <a:p>
          <a:pPr rtl="0">
            <a:lnSpc>
              <a:spcPct val="100000"/>
            </a:lnSpc>
          </a:pPr>
          <a:r>
            <a:rPr lang="en-US" sz="2400" smtClean="0"/>
            <a:t>2. Retail stores </a:t>
          </a:r>
          <a:endParaRPr lang="en-US" sz="2400"/>
        </a:p>
      </dgm:t>
    </dgm:pt>
    <dgm:pt modelId="{956F3EF7-6313-4270-8C08-8EB8C319E0FD}" type="parTrans" cxnId="{007D9E78-37AD-4A8C-901F-2C58B8F4E70C}">
      <dgm:prSet/>
      <dgm:spPr/>
      <dgm:t>
        <a:bodyPr/>
        <a:lstStyle/>
        <a:p>
          <a:pPr>
            <a:lnSpc>
              <a:spcPct val="100000"/>
            </a:lnSpc>
          </a:pPr>
          <a:endParaRPr lang="en-US" sz="1600"/>
        </a:p>
      </dgm:t>
    </dgm:pt>
    <dgm:pt modelId="{A0E4FA5E-B3D0-4EF6-8E21-4C110185B108}" type="sibTrans" cxnId="{007D9E78-37AD-4A8C-901F-2C58B8F4E70C}">
      <dgm:prSet/>
      <dgm:spPr/>
      <dgm:t>
        <a:bodyPr/>
        <a:lstStyle/>
        <a:p>
          <a:pPr>
            <a:lnSpc>
              <a:spcPct val="100000"/>
            </a:lnSpc>
          </a:pPr>
          <a:endParaRPr lang="en-US" sz="1600"/>
        </a:p>
      </dgm:t>
    </dgm:pt>
    <dgm:pt modelId="{4120749F-A1C5-4BC1-978E-F25162BA8008}">
      <dgm:prSet custT="1"/>
      <dgm:spPr/>
      <dgm:t>
        <a:bodyPr/>
        <a:lstStyle/>
        <a:p>
          <a:pPr rtl="0">
            <a:lnSpc>
              <a:spcPct val="100000"/>
            </a:lnSpc>
          </a:pPr>
          <a:r>
            <a:rPr lang="en-US" sz="2400" smtClean="0"/>
            <a:t>3. Factories </a:t>
          </a:r>
          <a:endParaRPr lang="en-US" sz="2400"/>
        </a:p>
      </dgm:t>
    </dgm:pt>
    <dgm:pt modelId="{6AB377B0-613B-41EA-A0D3-0594E5ECD511}" type="parTrans" cxnId="{A5C4ADD6-4CA2-4DF8-8140-0D319DC7DEEC}">
      <dgm:prSet/>
      <dgm:spPr/>
      <dgm:t>
        <a:bodyPr/>
        <a:lstStyle/>
        <a:p>
          <a:pPr>
            <a:lnSpc>
              <a:spcPct val="100000"/>
            </a:lnSpc>
          </a:pPr>
          <a:endParaRPr lang="en-US" sz="1600"/>
        </a:p>
      </dgm:t>
    </dgm:pt>
    <dgm:pt modelId="{5DF0144E-9C91-4D8C-AC04-14A7BA0A9215}" type="sibTrans" cxnId="{A5C4ADD6-4CA2-4DF8-8140-0D319DC7DEEC}">
      <dgm:prSet/>
      <dgm:spPr/>
      <dgm:t>
        <a:bodyPr/>
        <a:lstStyle/>
        <a:p>
          <a:pPr>
            <a:lnSpc>
              <a:spcPct val="100000"/>
            </a:lnSpc>
          </a:pPr>
          <a:endParaRPr lang="en-US" sz="1600"/>
        </a:p>
      </dgm:t>
    </dgm:pt>
    <dgm:pt modelId="{05EC6A52-DCBE-4817-BD0D-DD39EA87CCB8}">
      <dgm:prSet custT="1"/>
      <dgm:spPr>
        <a:solidFill>
          <a:schemeClr val="accent1"/>
        </a:solidFill>
      </dgm:spPr>
      <dgm:t>
        <a:bodyPr/>
        <a:lstStyle/>
        <a:p>
          <a:pPr rtl="0">
            <a:lnSpc>
              <a:spcPct val="100000"/>
            </a:lnSpc>
          </a:pPr>
          <a:r>
            <a:rPr lang="en-US" sz="2400" smtClean="0"/>
            <a:t>4. Truck drivers/Delivery drivers </a:t>
          </a:r>
          <a:endParaRPr lang="en-US" sz="2400"/>
        </a:p>
      </dgm:t>
    </dgm:pt>
    <dgm:pt modelId="{54C5CC3B-BF92-4A99-9A98-A12912942499}" type="parTrans" cxnId="{9F91B886-A897-42DF-9E98-DD19F3204925}">
      <dgm:prSet/>
      <dgm:spPr/>
      <dgm:t>
        <a:bodyPr/>
        <a:lstStyle/>
        <a:p>
          <a:pPr>
            <a:lnSpc>
              <a:spcPct val="100000"/>
            </a:lnSpc>
          </a:pPr>
          <a:endParaRPr lang="en-US" sz="1600"/>
        </a:p>
      </dgm:t>
    </dgm:pt>
    <dgm:pt modelId="{4E6EF5BD-CD2F-4F66-AC04-13E8DD4F4569}" type="sibTrans" cxnId="{9F91B886-A897-42DF-9E98-DD19F3204925}">
      <dgm:prSet/>
      <dgm:spPr/>
      <dgm:t>
        <a:bodyPr/>
        <a:lstStyle/>
        <a:p>
          <a:pPr>
            <a:lnSpc>
              <a:spcPct val="100000"/>
            </a:lnSpc>
          </a:pPr>
          <a:endParaRPr lang="en-US" sz="1600"/>
        </a:p>
      </dgm:t>
    </dgm:pt>
    <dgm:pt modelId="{A56FB6AD-ECF7-4872-AF21-A0924FD736EE}" type="pres">
      <dgm:prSet presAssocID="{9DA95AEF-BE3B-4024-BDED-1636F95F8E9E}" presName="linearFlow" presStyleCnt="0">
        <dgm:presLayoutVars>
          <dgm:dir/>
          <dgm:resizeHandles val="exact"/>
        </dgm:presLayoutVars>
      </dgm:prSet>
      <dgm:spPr/>
      <dgm:t>
        <a:bodyPr/>
        <a:lstStyle/>
        <a:p>
          <a:endParaRPr lang="en-US"/>
        </a:p>
      </dgm:t>
    </dgm:pt>
    <dgm:pt modelId="{E390AF39-8710-43B7-9A4D-2C905C04E518}" type="pres">
      <dgm:prSet presAssocID="{50F3E02D-6809-4215-B0DE-DF0B925B3030}" presName="composite" presStyleCnt="0"/>
      <dgm:spPr/>
    </dgm:pt>
    <dgm:pt modelId="{93C2B5F4-BFDF-4CD3-89E0-31E1AC807FD6}" type="pres">
      <dgm:prSet presAssocID="{50F3E02D-6809-4215-B0DE-DF0B925B3030}" presName="imgShp" presStyleLbl="fgImgPlace1" presStyleIdx="0" presStyleCnt="4"/>
      <dgm:spPr>
        <a:blipFill>
          <a:blip xmlns:r="http://schemas.openxmlformats.org/officeDocument/2006/relationships" r:embed="rId1" cstate="print">
            <a:extLst>
              <a:ext uri="{28A0092B-C50C-407E-A947-70E740481C1C}">
                <a14:useLocalDpi xmlns:a14="http://schemas.microsoft.com/office/drawing/2010/main" xmlns="" val="0"/>
              </a:ext>
            </a:extLst>
          </a:blip>
          <a:srcRect/>
          <a:stretch>
            <a:fillRect/>
          </a:stretch>
        </a:blipFill>
      </dgm:spPr>
    </dgm:pt>
    <dgm:pt modelId="{C14A9183-E4FD-4E81-9ACA-002935E5A9B9}" type="pres">
      <dgm:prSet presAssocID="{50F3E02D-6809-4215-B0DE-DF0B925B3030}" presName="txShp" presStyleLbl="node1" presStyleIdx="0" presStyleCnt="4">
        <dgm:presLayoutVars>
          <dgm:bulletEnabled val="1"/>
        </dgm:presLayoutVars>
      </dgm:prSet>
      <dgm:spPr/>
      <dgm:t>
        <a:bodyPr/>
        <a:lstStyle/>
        <a:p>
          <a:endParaRPr lang="en-US"/>
        </a:p>
      </dgm:t>
    </dgm:pt>
    <dgm:pt modelId="{7F1B2937-396B-4111-86BA-12C1F0FF6084}" type="pres">
      <dgm:prSet presAssocID="{B5174F68-C207-4F2D-B2E9-0A160A0C35B8}" presName="spacing" presStyleCnt="0"/>
      <dgm:spPr/>
    </dgm:pt>
    <dgm:pt modelId="{EDD35151-F867-4B40-9F61-C69E495E36AD}" type="pres">
      <dgm:prSet presAssocID="{F1B01EA9-969C-4115-BD37-7E242EEEB191}" presName="composite" presStyleCnt="0"/>
      <dgm:spPr/>
    </dgm:pt>
    <dgm:pt modelId="{704EA175-05D2-442C-BADD-EE8001AC0FA3}" type="pres">
      <dgm:prSet presAssocID="{F1B01EA9-969C-4115-BD37-7E242EEEB191}" presName="imgShp" presStyleLbl="fgImgPlace1" presStyleIdx="1" presStyleCnt="4"/>
      <dgm:spPr>
        <a:blipFill>
          <a:blip xmlns:r="http://schemas.openxmlformats.org/officeDocument/2006/relationships" r:embed="rId2" cstate="print">
            <a:extLst>
              <a:ext uri="{28A0092B-C50C-407E-A947-70E740481C1C}">
                <a14:useLocalDpi xmlns:a14="http://schemas.microsoft.com/office/drawing/2010/main" xmlns="" val="0"/>
              </a:ext>
            </a:extLst>
          </a:blip>
          <a:srcRect/>
          <a:stretch>
            <a:fillRect/>
          </a:stretch>
        </a:blipFill>
      </dgm:spPr>
    </dgm:pt>
    <dgm:pt modelId="{6F3E4A97-7DBA-4E34-8E33-C90BA7B0B8A7}" type="pres">
      <dgm:prSet presAssocID="{F1B01EA9-969C-4115-BD37-7E242EEEB191}" presName="txShp" presStyleLbl="node1" presStyleIdx="1" presStyleCnt="4">
        <dgm:presLayoutVars>
          <dgm:bulletEnabled val="1"/>
        </dgm:presLayoutVars>
      </dgm:prSet>
      <dgm:spPr/>
      <dgm:t>
        <a:bodyPr/>
        <a:lstStyle/>
        <a:p>
          <a:endParaRPr lang="en-US"/>
        </a:p>
      </dgm:t>
    </dgm:pt>
    <dgm:pt modelId="{C4675234-8118-47AC-BB0E-F6C505E24C9A}" type="pres">
      <dgm:prSet presAssocID="{A0E4FA5E-B3D0-4EF6-8E21-4C110185B108}" presName="spacing" presStyleCnt="0"/>
      <dgm:spPr/>
    </dgm:pt>
    <dgm:pt modelId="{0E4D70AE-3B53-4C2B-B62D-B8CE4FB86750}" type="pres">
      <dgm:prSet presAssocID="{4120749F-A1C5-4BC1-978E-F25162BA8008}" presName="composite" presStyleCnt="0"/>
      <dgm:spPr/>
    </dgm:pt>
    <dgm:pt modelId="{065D9A8B-DF1E-4FF7-9E9E-D879F88964FC}" type="pres">
      <dgm:prSet presAssocID="{4120749F-A1C5-4BC1-978E-F25162BA8008}" presName="imgShp" presStyleLbl="fgImgPlace1" presStyleIdx="2" presStyleCnt="4"/>
      <dgm:spPr>
        <a:blipFill>
          <a:blip xmlns:r="http://schemas.openxmlformats.org/officeDocument/2006/relationships" r:embed="rId3" cstate="print">
            <a:extLst>
              <a:ext uri="{28A0092B-C50C-407E-A947-70E740481C1C}">
                <a14:useLocalDpi xmlns:a14="http://schemas.microsoft.com/office/drawing/2010/main" xmlns="" val="0"/>
              </a:ext>
            </a:extLst>
          </a:blip>
          <a:srcRect/>
          <a:stretch>
            <a:fillRect/>
          </a:stretch>
        </a:blipFill>
      </dgm:spPr>
    </dgm:pt>
    <dgm:pt modelId="{98968BB6-DAB0-4223-974B-ACB8EDAB55AB}" type="pres">
      <dgm:prSet presAssocID="{4120749F-A1C5-4BC1-978E-F25162BA8008}" presName="txShp" presStyleLbl="node1" presStyleIdx="2" presStyleCnt="4">
        <dgm:presLayoutVars>
          <dgm:bulletEnabled val="1"/>
        </dgm:presLayoutVars>
      </dgm:prSet>
      <dgm:spPr/>
      <dgm:t>
        <a:bodyPr/>
        <a:lstStyle/>
        <a:p>
          <a:endParaRPr lang="en-US"/>
        </a:p>
      </dgm:t>
    </dgm:pt>
    <dgm:pt modelId="{4C2ED83B-5697-4B7F-A764-441FD269B7D9}" type="pres">
      <dgm:prSet presAssocID="{5DF0144E-9C91-4D8C-AC04-14A7BA0A9215}" presName="spacing" presStyleCnt="0"/>
      <dgm:spPr/>
    </dgm:pt>
    <dgm:pt modelId="{10BD96A9-CB2C-4073-A71E-7C84FC13DB0A}" type="pres">
      <dgm:prSet presAssocID="{05EC6A52-DCBE-4817-BD0D-DD39EA87CCB8}" presName="composite" presStyleCnt="0"/>
      <dgm:spPr/>
    </dgm:pt>
    <dgm:pt modelId="{5DCB8EEB-45D0-4980-9344-E2E92113CD55}" type="pres">
      <dgm:prSet presAssocID="{05EC6A52-DCBE-4817-BD0D-DD39EA87CCB8}" presName="imgShp" presStyleLbl="fgImgPlace1" presStyleIdx="3" presStyleCnt="4"/>
      <dgm:spPr>
        <a:blipFill>
          <a:blip xmlns:r="http://schemas.openxmlformats.org/officeDocument/2006/relationships" r:embed="rId4" cstate="print">
            <a:extLst>
              <a:ext uri="{28A0092B-C50C-407E-A947-70E740481C1C}">
                <a14:useLocalDpi xmlns:a14="http://schemas.microsoft.com/office/drawing/2010/main" xmlns="" val="0"/>
              </a:ext>
            </a:extLst>
          </a:blip>
          <a:srcRect/>
          <a:stretch>
            <a:fillRect/>
          </a:stretch>
        </a:blipFill>
      </dgm:spPr>
    </dgm:pt>
    <dgm:pt modelId="{088CC6C9-1206-4D71-A0C1-2A105A561B3D}" type="pres">
      <dgm:prSet presAssocID="{05EC6A52-DCBE-4817-BD0D-DD39EA87CCB8}" presName="txShp" presStyleLbl="node1" presStyleIdx="3" presStyleCnt="4">
        <dgm:presLayoutVars>
          <dgm:bulletEnabled val="1"/>
        </dgm:presLayoutVars>
      </dgm:prSet>
      <dgm:spPr/>
      <dgm:t>
        <a:bodyPr/>
        <a:lstStyle/>
        <a:p>
          <a:endParaRPr lang="en-US"/>
        </a:p>
      </dgm:t>
    </dgm:pt>
  </dgm:ptLst>
  <dgm:cxnLst>
    <dgm:cxn modelId="{1440CDB2-C083-4666-A5CA-7CB5EBC16198}" srcId="{9DA95AEF-BE3B-4024-BDED-1636F95F8E9E}" destId="{50F3E02D-6809-4215-B0DE-DF0B925B3030}" srcOrd="0" destOrd="0" parTransId="{7EE45731-1E4D-465F-8C4B-C4BBB7062A28}" sibTransId="{B5174F68-C207-4F2D-B2E9-0A160A0C35B8}"/>
    <dgm:cxn modelId="{9F91B886-A897-42DF-9E98-DD19F3204925}" srcId="{9DA95AEF-BE3B-4024-BDED-1636F95F8E9E}" destId="{05EC6A52-DCBE-4817-BD0D-DD39EA87CCB8}" srcOrd="3" destOrd="0" parTransId="{54C5CC3B-BF92-4A99-9A98-A12912942499}" sibTransId="{4E6EF5BD-CD2F-4F66-AC04-13E8DD4F4569}"/>
    <dgm:cxn modelId="{A5C4ADD6-4CA2-4DF8-8140-0D319DC7DEEC}" srcId="{9DA95AEF-BE3B-4024-BDED-1636F95F8E9E}" destId="{4120749F-A1C5-4BC1-978E-F25162BA8008}" srcOrd="2" destOrd="0" parTransId="{6AB377B0-613B-41EA-A0D3-0594E5ECD511}" sibTransId="{5DF0144E-9C91-4D8C-AC04-14A7BA0A9215}"/>
    <dgm:cxn modelId="{262B2297-E88C-4C88-88BB-7AC99BCE0EB0}" type="presOf" srcId="{05EC6A52-DCBE-4817-BD0D-DD39EA87CCB8}" destId="{088CC6C9-1206-4D71-A0C1-2A105A561B3D}" srcOrd="0" destOrd="0" presId="urn:microsoft.com/office/officeart/2005/8/layout/vList3#3"/>
    <dgm:cxn modelId="{8A7A42BB-95BF-49C1-AC32-AAC343F3B9B5}" type="presOf" srcId="{9DA95AEF-BE3B-4024-BDED-1636F95F8E9E}" destId="{A56FB6AD-ECF7-4872-AF21-A0924FD736EE}" srcOrd="0" destOrd="0" presId="urn:microsoft.com/office/officeart/2005/8/layout/vList3#3"/>
    <dgm:cxn modelId="{BCA1459C-07F9-4CD8-9AC6-8ED7F4FC8C43}" type="presOf" srcId="{50F3E02D-6809-4215-B0DE-DF0B925B3030}" destId="{C14A9183-E4FD-4E81-9ACA-002935E5A9B9}" srcOrd="0" destOrd="0" presId="urn:microsoft.com/office/officeart/2005/8/layout/vList3#3"/>
    <dgm:cxn modelId="{A96919FA-C2B8-4122-A835-A1DD211D95FB}" type="presOf" srcId="{4120749F-A1C5-4BC1-978E-F25162BA8008}" destId="{98968BB6-DAB0-4223-974B-ACB8EDAB55AB}" srcOrd="0" destOrd="0" presId="urn:microsoft.com/office/officeart/2005/8/layout/vList3#3"/>
    <dgm:cxn modelId="{007D9E78-37AD-4A8C-901F-2C58B8F4E70C}" srcId="{9DA95AEF-BE3B-4024-BDED-1636F95F8E9E}" destId="{F1B01EA9-969C-4115-BD37-7E242EEEB191}" srcOrd="1" destOrd="0" parTransId="{956F3EF7-6313-4270-8C08-8EB8C319E0FD}" sibTransId="{A0E4FA5E-B3D0-4EF6-8E21-4C110185B108}"/>
    <dgm:cxn modelId="{9BED4CE9-FBAD-48A9-A02F-360578E3E47D}" type="presOf" srcId="{F1B01EA9-969C-4115-BD37-7E242EEEB191}" destId="{6F3E4A97-7DBA-4E34-8E33-C90BA7B0B8A7}" srcOrd="0" destOrd="0" presId="urn:microsoft.com/office/officeart/2005/8/layout/vList3#3"/>
    <dgm:cxn modelId="{81E80145-8633-451F-A35C-82EBE9531891}" type="presParOf" srcId="{A56FB6AD-ECF7-4872-AF21-A0924FD736EE}" destId="{E390AF39-8710-43B7-9A4D-2C905C04E518}" srcOrd="0" destOrd="0" presId="urn:microsoft.com/office/officeart/2005/8/layout/vList3#3"/>
    <dgm:cxn modelId="{83D59392-7CA1-4D58-8F9A-C45A93A9C21D}" type="presParOf" srcId="{E390AF39-8710-43B7-9A4D-2C905C04E518}" destId="{93C2B5F4-BFDF-4CD3-89E0-31E1AC807FD6}" srcOrd="0" destOrd="0" presId="urn:microsoft.com/office/officeart/2005/8/layout/vList3#3"/>
    <dgm:cxn modelId="{4CDBA727-1DD5-41CA-B151-C8DAA3558488}" type="presParOf" srcId="{E390AF39-8710-43B7-9A4D-2C905C04E518}" destId="{C14A9183-E4FD-4E81-9ACA-002935E5A9B9}" srcOrd="1" destOrd="0" presId="urn:microsoft.com/office/officeart/2005/8/layout/vList3#3"/>
    <dgm:cxn modelId="{ACDD5EE4-B13D-4281-9A81-060B2DC00458}" type="presParOf" srcId="{A56FB6AD-ECF7-4872-AF21-A0924FD736EE}" destId="{7F1B2937-396B-4111-86BA-12C1F0FF6084}" srcOrd="1" destOrd="0" presId="urn:microsoft.com/office/officeart/2005/8/layout/vList3#3"/>
    <dgm:cxn modelId="{F6AE2E62-94F2-407F-89C6-C64B36FD7192}" type="presParOf" srcId="{A56FB6AD-ECF7-4872-AF21-A0924FD736EE}" destId="{EDD35151-F867-4B40-9F61-C69E495E36AD}" srcOrd="2" destOrd="0" presId="urn:microsoft.com/office/officeart/2005/8/layout/vList3#3"/>
    <dgm:cxn modelId="{188ED39A-03E0-400F-8293-BA3CADF7FEA0}" type="presParOf" srcId="{EDD35151-F867-4B40-9F61-C69E495E36AD}" destId="{704EA175-05D2-442C-BADD-EE8001AC0FA3}" srcOrd="0" destOrd="0" presId="urn:microsoft.com/office/officeart/2005/8/layout/vList3#3"/>
    <dgm:cxn modelId="{80D81099-373F-4C09-8BAD-4BB6C30D4AD3}" type="presParOf" srcId="{EDD35151-F867-4B40-9F61-C69E495E36AD}" destId="{6F3E4A97-7DBA-4E34-8E33-C90BA7B0B8A7}" srcOrd="1" destOrd="0" presId="urn:microsoft.com/office/officeart/2005/8/layout/vList3#3"/>
    <dgm:cxn modelId="{F613ECDC-941B-485A-95A5-C0A4D00E75BE}" type="presParOf" srcId="{A56FB6AD-ECF7-4872-AF21-A0924FD736EE}" destId="{C4675234-8118-47AC-BB0E-F6C505E24C9A}" srcOrd="3" destOrd="0" presId="urn:microsoft.com/office/officeart/2005/8/layout/vList3#3"/>
    <dgm:cxn modelId="{578F1A3C-4C73-44AC-AD6A-C4899E31A337}" type="presParOf" srcId="{A56FB6AD-ECF7-4872-AF21-A0924FD736EE}" destId="{0E4D70AE-3B53-4C2B-B62D-B8CE4FB86750}" srcOrd="4" destOrd="0" presId="urn:microsoft.com/office/officeart/2005/8/layout/vList3#3"/>
    <dgm:cxn modelId="{0CA96DC4-D8CC-4078-B121-91C0544999EE}" type="presParOf" srcId="{0E4D70AE-3B53-4C2B-B62D-B8CE4FB86750}" destId="{065D9A8B-DF1E-4FF7-9E9E-D879F88964FC}" srcOrd="0" destOrd="0" presId="urn:microsoft.com/office/officeart/2005/8/layout/vList3#3"/>
    <dgm:cxn modelId="{9AD6710F-238D-4714-AA10-5F1FE8259F16}" type="presParOf" srcId="{0E4D70AE-3B53-4C2B-B62D-B8CE4FB86750}" destId="{98968BB6-DAB0-4223-974B-ACB8EDAB55AB}" srcOrd="1" destOrd="0" presId="urn:microsoft.com/office/officeart/2005/8/layout/vList3#3"/>
    <dgm:cxn modelId="{A59FA2DF-F2F0-44FC-9338-2158AE5E44FD}" type="presParOf" srcId="{A56FB6AD-ECF7-4872-AF21-A0924FD736EE}" destId="{4C2ED83B-5697-4B7F-A764-441FD269B7D9}" srcOrd="5" destOrd="0" presId="urn:microsoft.com/office/officeart/2005/8/layout/vList3#3"/>
    <dgm:cxn modelId="{950962C8-7589-4170-BA58-0561FD0622F4}" type="presParOf" srcId="{A56FB6AD-ECF7-4872-AF21-A0924FD736EE}" destId="{10BD96A9-CB2C-4073-A71E-7C84FC13DB0A}" srcOrd="6" destOrd="0" presId="urn:microsoft.com/office/officeart/2005/8/layout/vList3#3"/>
    <dgm:cxn modelId="{F8D97F42-F8E6-475E-8526-011E81DCCB60}" type="presParOf" srcId="{10BD96A9-CB2C-4073-A71E-7C84FC13DB0A}" destId="{5DCB8EEB-45D0-4980-9344-E2E92113CD55}" srcOrd="0" destOrd="0" presId="urn:microsoft.com/office/officeart/2005/8/layout/vList3#3"/>
    <dgm:cxn modelId="{14053476-B7A5-467B-BDA0-6021F553739C}" type="presParOf" srcId="{10BD96A9-CB2C-4073-A71E-7C84FC13DB0A}" destId="{088CC6C9-1206-4D71-A0C1-2A105A561B3D}" srcOrd="1" destOrd="0" presId="urn:microsoft.com/office/officeart/2005/8/layout/vList3#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D444EF27-E9CA-4243-8C39-23A095A05887}" type="doc">
      <dgm:prSet loTypeId="urn:microsoft.com/office/officeart/2005/8/layout/hList1" loCatId="list" qsTypeId="urn:microsoft.com/office/officeart/2005/8/quickstyle/simple4" qsCatId="simple" csTypeId="urn:microsoft.com/office/officeart/2005/8/colors/accent1_2" csCatId="accent1" phldr="1"/>
      <dgm:spPr/>
      <dgm:t>
        <a:bodyPr/>
        <a:lstStyle/>
        <a:p>
          <a:endParaRPr lang="en-US"/>
        </a:p>
      </dgm:t>
    </dgm:pt>
    <dgm:pt modelId="{421A0196-D783-4FA8-9AE6-191D258681D7}">
      <dgm:prSet custT="1"/>
      <dgm:spPr/>
      <dgm:t>
        <a:bodyPr/>
        <a:lstStyle/>
        <a:p>
          <a:pPr rtl="0">
            <a:lnSpc>
              <a:spcPct val="100000"/>
            </a:lnSpc>
          </a:pPr>
          <a:r>
            <a:rPr lang="en-US" sz="2400" dirty="0" err="1" smtClean="0"/>
            <a:t>DOL’s</a:t>
          </a:r>
          <a:r>
            <a:rPr lang="en-US" sz="2400" dirty="0" smtClean="0"/>
            <a:t> position is that the employer has the obligation to provide the space, regardless of where the employee is located. When off-site, the employer should arrange with the client to set up a space. </a:t>
          </a:r>
          <a:endParaRPr lang="en-US" sz="2400" dirty="0"/>
        </a:p>
      </dgm:t>
    </dgm:pt>
    <dgm:pt modelId="{8354302D-1350-43A2-8E6E-0F67DA485D62}" type="parTrans" cxnId="{D7C26318-2149-4D43-8E42-06B3FB75CDEE}">
      <dgm:prSet/>
      <dgm:spPr/>
      <dgm:t>
        <a:bodyPr/>
        <a:lstStyle/>
        <a:p>
          <a:pPr>
            <a:lnSpc>
              <a:spcPct val="100000"/>
            </a:lnSpc>
          </a:pPr>
          <a:endParaRPr lang="en-US" sz="1400"/>
        </a:p>
      </dgm:t>
    </dgm:pt>
    <dgm:pt modelId="{34414FE4-06FE-4A3E-8887-FC18408C60AC}" type="sibTrans" cxnId="{D7C26318-2149-4D43-8E42-06B3FB75CDEE}">
      <dgm:prSet/>
      <dgm:spPr/>
      <dgm:t>
        <a:bodyPr/>
        <a:lstStyle/>
        <a:p>
          <a:pPr>
            <a:lnSpc>
              <a:spcPct val="100000"/>
            </a:lnSpc>
          </a:pPr>
          <a:endParaRPr lang="en-US" sz="1400"/>
        </a:p>
      </dgm:t>
    </dgm:pt>
    <dgm:pt modelId="{45C84C26-89E7-4638-9620-67AFFB35ACFA}">
      <dgm:prSet custT="1"/>
      <dgm:spPr/>
      <dgm:t>
        <a:bodyPr/>
        <a:lstStyle/>
        <a:p>
          <a:pPr algn="ctr" rtl="0">
            <a:lnSpc>
              <a:spcPct val="100000"/>
            </a:lnSpc>
          </a:pPr>
          <a:r>
            <a:rPr lang="en-US" sz="2400" b="1" dirty="0" smtClean="0"/>
            <a:t>Example</a:t>
          </a:r>
          <a:r>
            <a:rPr lang="en-US" sz="2400" dirty="0" smtClean="0"/>
            <a:t>: Temporary Staffing Agency/Accountants</a:t>
          </a:r>
          <a:endParaRPr lang="en-US" sz="2400" dirty="0"/>
        </a:p>
      </dgm:t>
    </dgm:pt>
    <dgm:pt modelId="{CE79BA0D-FEDF-4C2C-9D6C-78AC8B1D0BF0}" type="parTrans" cxnId="{B0328270-50DA-471C-8B47-9CF2BB3A31B4}">
      <dgm:prSet/>
      <dgm:spPr/>
      <dgm:t>
        <a:bodyPr/>
        <a:lstStyle/>
        <a:p>
          <a:pPr>
            <a:lnSpc>
              <a:spcPct val="100000"/>
            </a:lnSpc>
          </a:pPr>
          <a:endParaRPr lang="en-US" sz="1400"/>
        </a:p>
      </dgm:t>
    </dgm:pt>
    <dgm:pt modelId="{20ED970E-AF12-436C-B689-09608BFDDCC4}" type="sibTrans" cxnId="{B0328270-50DA-471C-8B47-9CF2BB3A31B4}">
      <dgm:prSet/>
      <dgm:spPr/>
      <dgm:t>
        <a:bodyPr/>
        <a:lstStyle/>
        <a:p>
          <a:pPr>
            <a:lnSpc>
              <a:spcPct val="100000"/>
            </a:lnSpc>
          </a:pPr>
          <a:endParaRPr lang="en-US" sz="1400"/>
        </a:p>
      </dgm:t>
    </dgm:pt>
    <dgm:pt modelId="{2137582C-9C3F-48C0-9B09-5063DBDF74CD}" type="pres">
      <dgm:prSet presAssocID="{D444EF27-E9CA-4243-8C39-23A095A05887}" presName="Name0" presStyleCnt="0">
        <dgm:presLayoutVars>
          <dgm:dir/>
          <dgm:animLvl val="lvl"/>
          <dgm:resizeHandles val="exact"/>
        </dgm:presLayoutVars>
      </dgm:prSet>
      <dgm:spPr/>
      <dgm:t>
        <a:bodyPr/>
        <a:lstStyle/>
        <a:p>
          <a:endParaRPr lang="en-US"/>
        </a:p>
      </dgm:t>
    </dgm:pt>
    <dgm:pt modelId="{2D2753FF-FCF0-44DF-9B75-A070BAAC7A44}" type="pres">
      <dgm:prSet presAssocID="{421A0196-D783-4FA8-9AE6-191D258681D7}" presName="composite" presStyleCnt="0"/>
      <dgm:spPr/>
    </dgm:pt>
    <dgm:pt modelId="{9AC17B8D-8331-4870-B5AB-B8EA6DB81DB9}" type="pres">
      <dgm:prSet presAssocID="{421A0196-D783-4FA8-9AE6-191D258681D7}" presName="parTx" presStyleLbl="alignNode1" presStyleIdx="0" presStyleCnt="1">
        <dgm:presLayoutVars>
          <dgm:chMax val="0"/>
          <dgm:chPref val="0"/>
          <dgm:bulletEnabled val="1"/>
        </dgm:presLayoutVars>
      </dgm:prSet>
      <dgm:spPr/>
      <dgm:t>
        <a:bodyPr/>
        <a:lstStyle/>
        <a:p>
          <a:endParaRPr lang="en-US"/>
        </a:p>
      </dgm:t>
    </dgm:pt>
    <dgm:pt modelId="{0D405D69-6E23-4CB7-A490-FA14283FB3A5}" type="pres">
      <dgm:prSet presAssocID="{421A0196-D783-4FA8-9AE6-191D258681D7}" presName="desTx" presStyleLbl="alignAccFollowNode1" presStyleIdx="0" presStyleCnt="1" custScaleY="98805">
        <dgm:presLayoutVars>
          <dgm:bulletEnabled val="1"/>
        </dgm:presLayoutVars>
      </dgm:prSet>
      <dgm:spPr/>
      <dgm:t>
        <a:bodyPr/>
        <a:lstStyle/>
        <a:p>
          <a:endParaRPr lang="en-US"/>
        </a:p>
      </dgm:t>
    </dgm:pt>
  </dgm:ptLst>
  <dgm:cxnLst>
    <dgm:cxn modelId="{D7C26318-2149-4D43-8E42-06B3FB75CDEE}" srcId="{D444EF27-E9CA-4243-8C39-23A095A05887}" destId="{421A0196-D783-4FA8-9AE6-191D258681D7}" srcOrd="0" destOrd="0" parTransId="{8354302D-1350-43A2-8E6E-0F67DA485D62}" sibTransId="{34414FE4-06FE-4A3E-8887-FC18408C60AC}"/>
    <dgm:cxn modelId="{A7149EA4-9895-43EC-9D94-F7CB5DA6040C}" type="presOf" srcId="{45C84C26-89E7-4638-9620-67AFFB35ACFA}" destId="{0D405D69-6E23-4CB7-A490-FA14283FB3A5}" srcOrd="0" destOrd="0" presId="urn:microsoft.com/office/officeart/2005/8/layout/hList1"/>
    <dgm:cxn modelId="{B0328270-50DA-471C-8B47-9CF2BB3A31B4}" srcId="{421A0196-D783-4FA8-9AE6-191D258681D7}" destId="{45C84C26-89E7-4638-9620-67AFFB35ACFA}" srcOrd="0" destOrd="0" parTransId="{CE79BA0D-FEDF-4C2C-9D6C-78AC8B1D0BF0}" sibTransId="{20ED970E-AF12-436C-B689-09608BFDDCC4}"/>
    <dgm:cxn modelId="{193DF154-FFA7-4ACF-9E9B-47A7E5CF49A1}" type="presOf" srcId="{421A0196-D783-4FA8-9AE6-191D258681D7}" destId="{9AC17B8D-8331-4870-B5AB-B8EA6DB81DB9}" srcOrd="0" destOrd="0" presId="urn:microsoft.com/office/officeart/2005/8/layout/hList1"/>
    <dgm:cxn modelId="{5AD698BD-D2A0-4B4D-BAC4-3CC7A64D8D6B}" type="presOf" srcId="{D444EF27-E9CA-4243-8C39-23A095A05887}" destId="{2137582C-9C3F-48C0-9B09-5063DBDF74CD}" srcOrd="0" destOrd="0" presId="urn:microsoft.com/office/officeart/2005/8/layout/hList1"/>
    <dgm:cxn modelId="{32916B1A-F83C-4BE8-9410-5BBF336F0AFB}" type="presParOf" srcId="{2137582C-9C3F-48C0-9B09-5063DBDF74CD}" destId="{2D2753FF-FCF0-44DF-9B75-A070BAAC7A44}" srcOrd="0" destOrd="0" presId="urn:microsoft.com/office/officeart/2005/8/layout/hList1"/>
    <dgm:cxn modelId="{B787BBB9-EFAD-46D6-BBD8-7CD8526390D1}" type="presParOf" srcId="{2D2753FF-FCF0-44DF-9B75-A070BAAC7A44}" destId="{9AC17B8D-8331-4870-B5AB-B8EA6DB81DB9}" srcOrd="0" destOrd="0" presId="urn:microsoft.com/office/officeart/2005/8/layout/hList1"/>
    <dgm:cxn modelId="{0EADFC8C-D8DF-4F08-98DF-4653192BFB0F}" type="presParOf" srcId="{2D2753FF-FCF0-44DF-9B75-A070BAAC7A44}" destId="{0D405D69-6E23-4CB7-A490-FA14283FB3A5}" srcOrd="1" destOrd="0" presId="urn:microsoft.com/office/officeart/2005/8/layout/h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22CF4C09-95D9-46B1-BD8D-D8BA2060AFA9}" type="doc">
      <dgm:prSet loTypeId="urn:microsoft.com/office/officeart/2005/8/layout/list1" loCatId="list" qsTypeId="urn:microsoft.com/office/officeart/2005/8/quickstyle/simple2" qsCatId="simple" csTypeId="urn:microsoft.com/office/officeart/2005/8/colors/colorful1#9" csCatId="colorful"/>
      <dgm:spPr/>
      <dgm:t>
        <a:bodyPr/>
        <a:lstStyle/>
        <a:p>
          <a:endParaRPr lang="en-US"/>
        </a:p>
      </dgm:t>
    </dgm:pt>
    <dgm:pt modelId="{08E71EC9-E41C-415C-A83C-5DA14457A311}">
      <dgm:prSet custT="1"/>
      <dgm:spPr/>
      <dgm:t>
        <a:bodyPr/>
        <a:lstStyle/>
        <a:p>
          <a:pPr rtl="0">
            <a:lnSpc>
              <a:spcPct val="100000"/>
            </a:lnSpc>
          </a:pPr>
          <a:r>
            <a:rPr lang="en-US" sz="2000" smtClean="0"/>
            <a:t>DOL encourages nursing employees to give advance notice of their intent to take breaks at work to express milk.</a:t>
          </a:r>
          <a:endParaRPr lang="en-US" sz="2000"/>
        </a:p>
      </dgm:t>
    </dgm:pt>
    <dgm:pt modelId="{8CC332E3-0E8B-42A3-8EEB-CCE064334682}" type="parTrans" cxnId="{8E2525A2-2B95-4314-B2CD-E0D10405BC9D}">
      <dgm:prSet/>
      <dgm:spPr/>
      <dgm:t>
        <a:bodyPr/>
        <a:lstStyle/>
        <a:p>
          <a:pPr>
            <a:lnSpc>
              <a:spcPct val="100000"/>
            </a:lnSpc>
          </a:pPr>
          <a:endParaRPr lang="en-US" sz="5400"/>
        </a:p>
      </dgm:t>
    </dgm:pt>
    <dgm:pt modelId="{B4602A9B-88A5-493E-9E07-BF35C767E031}" type="sibTrans" cxnId="{8E2525A2-2B95-4314-B2CD-E0D10405BC9D}">
      <dgm:prSet/>
      <dgm:spPr/>
      <dgm:t>
        <a:bodyPr/>
        <a:lstStyle/>
        <a:p>
          <a:pPr>
            <a:lnSpc>
              <a:spcPct val="100000"/>
            </a:lnSpc>
          </a:pPr>
          <a:endParaRPr lang="en-US" sz="5400"/>
        </a:p>
      </dgm:t>
    </dgm:pt>
    <dgm:pt modelId="{6B9F3E47-7B26-4732-99A4-367F3BC1EA44}">
      <dgm:prSet custT="1"/>
      <dgm:spPr/>
      <dgm:t>
        <a:bodyPr/>
        <a:lstStyle/>
        <a:p>
          <a:pPr rtl="0">
            <a:lnSpc>
              <a:spcPct val="100000"/>
            </a:lnSpc>
          </a:pPr>
          <a:r>
            <a:rPr lang="en-US" sz="2000" smtClean="0"/>
            <a:t>An employer </a:t>
          </a:r>
          <a:r>
            <a:rPr lang="en-US" sz="2000" b="1" smtClean="0"/>
            <a:t>CAN</a:t>
          </a:r>
          <a:r>
            <a:rPr lang="en-US" sz="2000" smtClean="0"/>
            <a:t> ask an expectant mother, if she intends to take breaks to express milk while at work. </a:t>
          </a:r>
          <a:endParaRPr lang="en-US" sz="2000"/>
        </a:p>
      </dgm:t>
    </dgm:pt>
    <dgm:pt modelId="{326E8719-3615-4DAA-B123-ABC42AD72904}" type="parTrans" cxnId="{F57D2DF8-8016-4A5E-85E6-94FF555CB6E1}">
      <dgm:prSet/>
      <dgm:spPr/>
      <dgm:t>
        <a:bodyPr/>
        <a:lstStyle/>
        <a:p>
          <a:pPr>
            <a:lnSpc>
              <a:spcPct val="100000"/>
            </a:lnSpc>
          </a:pPr>
          <a:endParaRPr lang="en-US" sz="5400"/>
        </a:p>
      </dgm:t>
    </dgm:pt>
    <dgm:pt modelId="{47939175-72F5-4D16-B795-B8B6299D1E69}" type="sibTrans" cxnId="{F57D2DF8-8016-4A5E-85E6-94FF555CB6E1}">
      <dgm:prSet/>
      <dgm:spPr/>
      <dgm:t>
        <a:bodyPr/>
        <a:lstStyle/>
        <a:p>
          <a:pPr>
            <a:lnSpc>
              <a:spcPct val="100000"/>
            </a:lnSpc>
          </a:pPr>
          <a:endParaRPr lang="en-US" sz="5400"/>
        </a:p>
      </dgm:t>
    </dgm:pt>
    <dgm:pt modelId="{8863865E-0FD1-420D-BEA0-38A7971F95E2}" type="pres">
      <dgm:prSet presAssocID="{22CF4C09-95D9-46B1-BD8D-D8BA2060AFA9}" presName="linear" presStyleCnt="0">
        <dgm:presLayoutVars>
          <dgm:dir/>
          <dgm:animLvl val="lvl"/>
          <dgm:resizeHandles val="exact"/>
        </dgm:presLayoutVars>
      </dgm:prSet>
      <dgm:spPr/>
      <dgm:t>
        <a:bodyPr/>
        <a:lstStyle/>
        <a:p>
          <a:endParaRPr lang="en-US"/>
        </a:p>
      </dgm:t>
    </dgm:pt>
    <dgm:pt modelId="{ECDDB2E6-B18F-4D21-8DF7-5F0D9BF8782C}" type="pres">
      <dgm:prSet presAssocID="{08E71EC9-E41C-415C-A83C-5DA14457A311}" presName="parentLin" presStyleCnt="0"/>
      <dgm:spPr/>
    </dgm:pt>
    <dgm:pt modelId="{4BDA0A7E-D414-4B28-A423-0B4EC79A98C7}" type="pres">
      <dgm:prSet presAssocID="{08E71EC9-E41C-415C-A83C-5DA14457A311}" presName="parentLeftMargin" presStyleLbl="node1" presStyleIdx="0" presStyleCnt="2"/>
      <dgm:spPr/>
      <dgm:t>
        <a:bodyPr/>
        <a:lstStyle/>
        <a:p>
          <a:endParaRPr lang="en-US"/>
        </a:p>
      </dgm:t>
    </dgm:pt>
    <dgm:pt modelId="{C6C21BB5-6555-4299-B6C0-FBA2B005BBAE}" type="pres">
      <dgm:prSet presAssocID="{08E71EC9-E41C-415C-A83C-5DA14457A311}" presName="parentText" presStyleLbl="node1" presStyleIdx="0" presStyleCnt="2">
        <dgm:presLayoutVars>
          <dgm:chMax val="0"/>
          <dgm:bulletEnabled val="1"/>
        </dgm:presLayoutVars>
      </dgm:prSet>
      <dgm:spPr/>
      <dgm:t>
        <a:bodyPr/>
        <a:lstStyle/>
        <a:p>
          <a:endParaRPr lang="en-US"/>
        </a:p>
      </dgm:t>
    </dgm:pt>
    <dgm:pt modelId="{DC9337E8-C52A-48BE-A5EA-DD2A26B3949F}" type="pres">
      <dgm:prSet presAssocID="{08E71EC9-E41C-415C-A83C-5DA14457A311}" presName="negativeSpace" presStyleCnt="0"/>
      <dgm:spPr/>
    </dgm:pt>
    <dgm:pt modelId="{335E96EC-2376-431C-8C58-7F9AE760B6AF}" type="pres">
      <dgm:prSet presAssocID="{08E71EC9-E41C-415C-A83C-5DA14457A311}" presName="childText" presStyleLbl="conFgAcc1" presStyleIdx="0" presStyleCnt="2">
        <dgm:presLayoutVars>
          <dgm:bulletEnabled val="1"/>
        </dgm:presLayoutVars>
      </dgm:prSet>
      <dgm:spPr/>
    </dgm:pt>
    <dgm:pt modelId="{52FE1201-E8CB-4990-95CF-A704172C2B25}" type="pres">
      <dgm:prSet presAssocID="{B4602A9B-88A5-493E-9E07-BF35C767E031}" presName="spaceBetweenRectangles" presStyleCnt="0"/>
      <dgm:spPr/>
    </dgm:pt>
    <dgm:pt modelId="{0CC531A9-8D79-4633-8B13-09DB2F27957E}" type="pres">
      <dgm:prSet presAssocID="{6B9F3E47-7B26-4732-99A4-367F3BC1EA44}" presName="parentLin" presStyleCnt="0"/>
      <dgm:spPr/>
    </dgm:pt>
    <dgm:pt modelId="{DA01DE6F-951C-4BA8-95A1-99FFBAEE4A1A}" type="pres">
      <dgm:prSet presAssocID="{6B9F3E47-7B26-4732-99A4-367F3BC1EA44}" presName="parentLeftMargin" presStyleLbl="node1" presStyleIdx="0" presStyleCnt="2"/>
      <dgm:spPr/>
      <dgm:t>
        <a:bodyPr/>
        <a:lstStyle/>
        <a:p>
          <a:endParaRPr lang="en-US"/>
        </a:p>
      </dgm:t>
    </dgm:pt>
    <dgm:pt modelId="{CD285A54-ADA8-4D62-A33B-D9710DE4A145}" type="pres">
      <dgm:prSet presAssocID="{6B9F3E47-7B26-4732-99A4-367F3BC1EA44}" presName="parentText" presStyleLbl="node1" presStyleIdx="1" presStyleCnt="2">
        <dgm:presLayoutVars>
          <dgm:chMax val="0"/>
          <dgm:bulletEnabled val="1"/>
        </dgm:presLayoutVars>
      </dgm:prSet>
      <dgm:spPr/>
      <dgm:t>
        <a:bodyPr/>
        <a:lstStyle/>
        <a:p>
          <a:endParaRPr lang="en-US"/>
        </a:p>
      </dgm:t>
    </dgm:pt>
    <dgm:pt modelId="{C0C6BD8E-E344-4FFF-830F-3E6225E32E19}" type="pres">
      <dgm:prSet presAssocID="{6B9F3E47-7B26-4732-99A4-367F3BC1EA44}" presName="negativeSpace" presStyleCnt="0"/>
      <dgm:spPr/>
    </dgm:pt>
    <dgm:pt modelId="{B8C01C1F-4043-4140-AC1D-89881D460D57}" type="pres">
      <dgm:prSet presAssocID="{6B9F3E47-7B26-4732-99A4-367F3BC1EA44}" presName="childText" presStyleLbl="conFgAcc1" presStyleIdx="1" presStyleCnt="2">
        <dgm:presLayoutVars>
          <dgm:bulletEnabled val="1"/>
        </dgm:presLayoutVars>
      </dgm:prSet>
      <dgm:spPr/>
    </dgm:pt>
  </dgm:ptLst>
  <dgm:cxnLst>
    <dgm:cxn modelId="{8E2525A2-2B95-4314-B2CD-E0D10405BC9D}" srcId="{22CF4C09-95D9-46B1-BD8D-D8BA2060AFA9}" destId="{08E71EC9-E41C-415C-A83C-5DA14457A311}" srcOrd="0" destOrd="0" parTransId="{8CC332E3-0E8B-42A3-8EEB-CCE064334682}" sibTransId="{B4602A9B-88A5-493E-9E07-BF35C767E031}"/>
    <dgm:cxn modelId="{F57D2DF8-8016-4A5E-85E6-94FF555CB6E1}" srcId="{22CF4C09-95D9-46B1-BD8D-D8BA2060AFA9}" destId="{6B9F3E47-7B26-4732-99A4-367F3BC1EA44}" srcOrd="1" destOrd="0" parTransId="{326E8719-3615-4DAA-B123-ABC42AD72904}" sibTransId="{47939175-72F5-4D16-B795-B8B6299D1E69}"/>
    <dgm:cxn modelId="{51CD1679-DA2C-4D65-88C8-5B14C6136D55}" type="presOf" srcId="{6B9F3E47-7B26-4732-99A4-367F3BC1EA44}" destId="{DA01DE6F-951C-4BA8-95A1-99FFBAEE4A1A}" srcOrd="0" destOrd="0" presId="urn:microsoft.com/office/officeart/2005/8/layout/list1"/>
    <dgm:cxn modelId="{3930300B-2B7E-43B0-81C9-EE2EB662C94B}" type="presOf" srcId="{08E71EC9-E41C-415C-A83C-5DA14457A311}" destId="{4BDA0A7E-D414-4B28-A423-0B4EC79A98C7}" srcOrd="0" destOrd="0" presId="urn:microsoft.com/office/officeart/2005/8/layout/list1"/>
    <dgm:cxn modelId="{3391026F-282E-48C4-BF8C-ADB9C6C6EFBA}" type="presOf" srcId="{08E71EC9-E41C-415C-A83C-5DA14457A311}" destId="{C6C21BB5-6555-4299-B6C0-FBA2B005BBAE}" srcOrd="1" destOrd="0" presId="urn:microsoft.com/office/officeart/2005/8/layout/list1"/>
    <dgm:cxn modelId="{EE102240-4516-463F-82E0-65EA409D13FE}" type="presOf" srcId="{6B9F3E47-7B26-4732-99A4-367F3BC1EA44}" destId="{CD285A54-ADA8-4D62-A33B-D9710DE4A145}" srcOrd="1" destOrd="0" presId="urn:microsoft.com/office/officeart/2005/8/layout/list1"/>
    <dgm:cxn modelId="{6A274D60-4382-42D2-A5F1-B63BB09FDCF2}" type="presOf" srcId="{22CF4C09-95D9-46B1-BD8D-D8BA2060AFA9}" destId="{8863865E-0FD1-420D-BEA0-38A7971F95E2}" srcOrd="0" destOrd="0" presId="urn:microsoft.com/office/officeart/2005/8/layout/list1"/>
    <dgm:cxn modelId="{8FFE238A-CB9E-467F-AABF-CC648637FA91}" type="presParOf" srcId="{8863865E-0FD1-420D-BEA0-38A7971F95E2}" destId="{ECDDB2E6-B18F-4D21-8DF7-5F0D9BF8782C}" srcOrd="0" destOrd="0" presId="urn:microsoft.com/office/officeart/2005/8/layout/list1"/>
    <dgm:cxn modelId="{A6E86F19-24A3-4F56-9182-5E7FF95D0EA2}" type="presParOf" srcId="{ECDDB2E6-B18F-4D21-8DF7-5F0D9BF8782C}" destId="{4BDA0A7E-D414-4B28-A423-0B4EC79A98C7}" srcOrd="0" destOrd="0" presId="urn:microsoft.com/office/officeart/2005/8/layout/list1"/>
    <dgm:cxn modelId="{F6F1D511-FCA5-48E2-83B7-B55B05DA64CD}" type="presParOf" srcId="{ECDDB2E6-B18F-4D21-8DF7-5F0D9BF8782C}" destId="{C6C21BB5-6555-4299-B6C0-FBA2B005BBAE}" srcOrd="1" destOrd="0" presId="urn:microsoft.com/office/officeart/2005/8/layout/list1"/>
    <dgm:cxn modelId="{4D2FBA91-DEB6-446C-A709-AFEA82283835}" type="presParOf" srcId="{8863865E-0FD1-420D-BEA0-38A7971F95E2}" destId="{DC9337E8-C52A-48BE-A5EA-DD2A26B3949F}" srcOrd="1" destOrd="0" presId="urn:microsoft.com/office/officeart/2005/8/layout/list1"/>
    <dgm:cxn modelId="{F304E38C-6DBB-4AFE-A29E-0EE784025A70}" type="presParOf" srcId="{8863865E-0FD1-420D-BEA0-38A7971F95E2}" destId="{335E96EC-2376-431C-8C58-7F9AE760B6AF}" srcOrd="2" destOrd="0" presId="urn:microsoft.com/office/officeart/2005/8/layout/list1"/>
    <dgm:cxn modelId="{4E5ED785-7222-40B0-9D49-2B27A75F859A}" type="presParOf" srcId="{8863865E-0FD1-420D-BEA0-38A7971F95E2}" destId="{52FE1201-E8CB-4990-95CF-A704172C2B25}" srcOrd="3" destOrd="0" presId="urn:microsoft.com/office/officeart/2005/8/layout/list1"/>
    <dgm:cxn modelId="{B373A6B1-6D4B-4FC6-AF9F-EABD2D5A1C6C}" type="presParOf" srcId="{8863865E-0FD1-420D-BEA0-38A7971F95E2}" destId="{0CC531A9-8D79-4633-8B13-09DB2F27957E}" srcOrd="4" destOrd="0" presId="urn:microsoft.com/office/officeart/2005/8/layout/list1"/>
    <dgm:cxn modelId="{9DD61F0C-A85D-4025-8092-DE98CA1DD5EE}" type="presParOf" srcId="{0CC531A9-8D79-4633-8B13-09DB2F27957E}" destId="{DA01DE6F-951C-4BA8-95A1-99FFBAEE4A1A}" srcOrd="0" destOrd="0" presId="urn:microsoft.com/office/officeart/2005/8/layout/list1"/>
    <dgm:cxn modelId="{177FA060-6A44-4B87-A88B-1BF210E19F8A}" type="presParOf" srcId="{0CC531A9-8D79-4633-8B13-09DB2F27957E}" destId="{CD285A54-ADA8-4D62-A33B-D9710DE4A145}" srcOrd="1" destOrd="0" presId="urn:microsoft.com/office/officeart/2005/8/layout/list1"/>
    <dgm:cxn modelId="{3AEB951C-9AAE-4A8D-BFB5-030027F83FA3}" type="presParOf" srcId="{8863865E-0FD1-420D-BEA0-38A7971F95E2}" destId="{C0C6BD8E-E344-4FFF-830F-3E6225E32E19}" srcOrd="5" destOrd="0" presId="urn:microsoft.com/office/officeart/2005/8/layout/list1"/>
    <dgm:cxn modelId="{DB777612-0E4B-4C16-84EA-8D49315B93FC}" type="presParOf" srcId="{8863865E-0FD1-420D-BEA0-38A7971F95E2}" destId="{B8C01C1F-4043-4140-AC1D-89881D460D57}" srcOrd="6"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916100B6-31CA-4968-B8F4-26A960430DE3}" type="doc">
      <dgm:prSet loTypeId="urn:microsoft.com/office/officeart/2005/8/layout/hProcess9" loCatId="process" qsTypeId="urn:microsoft.com/office/officeart/2005/8/quickstyle/simple1" qsCatId="simple" csTypeId="urn:microsoft.com/office/officeart/2005/8/colors/accent3_2" csCatId="accent3"/>
      <dgm:spPr/>
      <dgm:t>
        <a:bodyPr/>
        <a:lstStyle/>
        <a:p>
          <a:endParaRPr lang="en-US"/>
        </a:p>
      </dgm:t>
    </dgm:pt>
    <dgm:pt modelId="{2EA744EE-0397-45FC-93BE-85A9B389E229}">
      <dgm:prSet/>
      <dgm:spPr/>
      <dgm:t>
        <a:bodyPr/>
        <a:lstStyle/>
        <a:p>
          <a:pPr rtl="0">
            <a:lnSpc>
              <a:spcPct val="100000"/>
            </a:lnSpc>
          </a:pPr>
          <a:r>
            <a:rPr lang="en-US" smtClean="0"/>
            <a:t>Applies to employers with 100 or more full time employees at a single location; </a:t>
          </a:r>
          <a:endParaRPr lang="en-US"/>
        </a:p>
      </dgm:t>
    </dgm:pt>
    <dgm:pt modelId="{0C4B7AFE-6B9D-4F42-893D-C794E19FE799}" type="parTrans" cxnId="{E024FA73-0AB9-4790-A54B-86F725A8DA84}">
      <dgm:prSet/>
      <dgm:spPr/>
      <dgm:t>
        <a:bodyPr/>
        <a:lstStyle/>
        <a:p>
          <a:pPr>
            <a:lnSpc>
              <a:spcPct val="100000"/>
            </a:lnSpc>
          </a:pPr>
          <a:endParaRPr lang="en-US"/>
        </a:p>
      </dgm:t>
    </dgm:pt>
    <dgm:pt modelId="{64EE443F-C999-4DA5-B312-2E3D7A51B4EF}" type="sibTrans" cxnId="{E024FA73-0AB9-4790-A54B-86F725A8DA84}">
      <dgm:prSet/>
      <dgm:spPr/>
      <dgm:t>
        <a:bodyPr/>
        <a:lstStyle/>
        <a:p>
          <a:pPr>
            <a:lnSpc>
              <a:spcPct val="100000"/>
            </a:lnSpc>
          </a:pPr>
          <a:endParaRPr lang="en-US"/>
        </a:p>
      </dgm:t>
    </dgm:pt>
    <dgm:pt modelId="{C78AA540-4138-49B0-8E24-38A9D12E4E9C}">
      <dgm:prSet/>
      <dgm:spPr/>
      <dgm:t>
        <a:bodyPr/>
        <a:lstStyle/>
        <a:p>
          <a:pPr rtl="0">
            <a:lnSpc>
              <a:spcPct val="100000"/>
            </a:lnSpc>
          </a:pPr>
          <a:r>
            <a:rPr lang="en-US" smtClean="0"/>
            <a:t>4 months of unpaid leave per birth or adoption; </a:t>
          </a:r>
          <a:endParaRPr lang="en-US"/>
        </a:p>
      </dgm:t>
    </dgm:pt>
    <dgm:pt modelId="{A3C4C330-AEA9-46CB-BFF9-95699BFF8076}" type="parTrans" cxnId="{AC86DD42-4603-4B5A-85D0-9B0218E60876}">
      <dgm:prSet/>
      <dgm:spPr/>
      <dgm:t>
        <a:bodyPr/>
        <a:lstStyle/>
        <a:p>
          <a:pPr>
            <a:lnSpc>
              <a:spcPct val="100000"/>
            </a:lnSpc>
          </a:pPr>
          <a:endParaRPr lang="en-US"/>
        </a:p>
      </dgm:t>
    </dgm:pt>
    <dgm:pt modelId="{A8A8CFDA-926E-4581-AFCC-F4068CCD2722}" type="sibTrans" cxnId="{AC86DD42-4603-4B5A-85D0-9B0218E60876}">
      <dgm:prSet/>
      <dgm:spPr/>
      <dgm:t>
        <a:bodyPr/>
        <a:lstStyle/>
        <a:p>
          <a:pPr>
            <a:lnSpc>
              <a:spcPct val="100000"/>
            </a:lnSpc>
          </a:pPr>
          <a:endParaRPr lang="en-US"/>
        </a:p>
      </dgm:t>
    </dgm:pt>
    <dgm:pt modelId="{C2FD1BFA-DA48-4002-B4B7-6490BCE9B06E}">
      <dgm:prSet/>
      <dgm:spPr/>
      <dgm:t>
        <a:bodyPr/>
        <a:lstStyle/>
        <a:p>
          <a:pPr rtl="0">
            <a:lnSpc>
              <a:spcPct val="100000"/>
            </a:lnSpc>
          </a:pPr>
          <a:r>
            <a:rPr lang="en-US" b="1" smtClean="0"/>
            <a:t>Eligible Employee </a:t>
          </a:r>
          <a:r>
            <a:rPr lang="en-US" smtClean="0"/>
            <a:t>– (1) natural or adoptive mother or father of a child; (2) with 12 consecutive months of full-time employment immediately preceding leave request</a:t>
          </a:r>
          <a:endParaRPr lang="en-US"/>
        </a:p>
      </dgm:t>
    </dgm:pt>
    <dgm:pt modelId="{A0E4A841-9642-41E3-8A9F-D46494D777A0}" type="parTrans" cxnId="{DA94A178-06DB-4BCA-B762-1F0727EA5DCE}">
      <dgm:prSet/>
      <dgm:spPr/>
      <dgm:t>
        <a:bodyPr/>
        <a:lstStyle/>
        <a:p>
          <a:pPr>
            <a:lnSpc>
              <a:spcPct val="100000"/>
            </a:lnSpc>
          </a:pPr>
          <a:endParaRPr lang="en-US"/>
        </a:p>
      </dgm:t>
    </dgm:pt>
    <dgm:pt modelId="{E0E9E832-A853-4E3D-BFB4-9C7F1E6A2FC2}" type="sibTrans" cxnId="{DA94A178-06DB-4BCA-B762-1F0727EA5DCE}">
      <dgm:prSet/>
      <dgm:spPr/>
      <dgm:t>
        <a:bodyPr/>
        <a:lstStyle/>
        <a:p>
          <a:pPr>
            <a:lnSpc>
              <a:spcPct val="100000"/>
            </a:lnSpc>
          </a:pPr>
          <a:endParaRPr lang="en-US"/>
        </a:p>
      </dgm:t>
    </dgm:pt>
    <dgm:pt modelId="{CD5F3D1D-F64E-4269-B804-FD8637674CAC}">
      <dgm:prSet/>
      <dgm:spPr/>
      <dgm:t>
        <a:bodyPr/>
        <a:lstStyle/>
        <a:p>
          <a:pPr rtl="0">
            <a:lnSpc>
              <a:spcPct val="100000"/>
            </a:lnSpc>
          </a:pPr>
          <a:r>
            <a:rPr lang="en-US" smtClean="0"/>
            <a:t>Leave Year Calculated per birth or adoption </a:t>
          </a:r>
          <a:endParaRPr lang="en-US"/>
        </a:p>
      </dgm:t>
    </dgm:pt>
    <dgm:pt modelId="{455CF9E0-A2AD-485C-8286-2834CC865049}" type="parTrans" cxnId="{95463D3A-5531-46AC-BA11-E7CD252EB51D}">
      <dgm:prSet/>
      <dgm:spPr/>
      <dgm:t>
        <a:bodyPr/>
        <a:lstStyle/>
        <a:p>
          <a:pPr>
            <a:lnSpc>
              <a:spcPct val="100000"/>
            </a:lnSpc>
          </a:pPr>
          <a:endParaRPr lang="en-US"/>
        </a:p>
      </dgm:t>
    </dgm:pt>
    <dgm:pt modelId="{B24EBD40-F8D4-4322-B238-8DBDE8FE3DF1}" type="sibTrans" cxnId="{95463D3A-5531-46AC-BA11-E7CD252EB51D}">
      <dgm:prSet/>
      <dgm:spPr/>
      <dgm:t>
        <a:bodyPr/>
        <a:lstStyle/>
        <a:p>
          <a:pPr>
            <a:lnSpc>
              <a:spcPct val="100000"/>
            </a:lnSpc>
          </a:pPr>
          <a:endParaRPr lang="en-US"/>
        </a:p>
      </dgm:t>
    </dgm:pt>
    <dgm:pt modelId="{C2924774-F3CB-43F5-825D-806BD2AA9E03}" type="pres">
      <dgm:prSet presAssocID="{916100B6-31CA-4968-B8F4-26A960430DE3}" presName="CompostProcess" presStyleCnt="0">
        <dgm:presLayoutVars>
          <dgm:dir/>
          <dgm:resizeHandles val="exact"/>
        </dgm:presLayoutVars>
      </dgm:prSet>
      <dgm:spPr/>
      <dgm:t>
        <a:bodyPr/>
        <a:lstStyle/>
        <a:p>
          <a:endParaRPr lang="en-US"/>
        </a:p>
      </dgm:t>
    </dgm:pt>
    <dgm:pt modelId="{68B286DA-7BF2-4C2B-81EA-64614D0DE9D1}" type="pres">
      <dgm:prSet presAssocID="{916100B6-31CA-4968-B8F4-26A960430DE3}" presName="arrow" presStyleLbl="bgShp" presStyleIdx="0" presStyleCnt="1"/>
      <dgm:spPr/>
    </dgm:pt>
    <dgm:pt modelId="{7A4D0370-E1FD-4E2A-B0DE-1AEAD3FA5336}" type="pres">
      <dgm:prSet presAssocID="{916100B6-31CA-4968-B8F4-26A960430DE3}" presName="linearProcess" presStyleCnt="0"/>
      <dgm:spPr/>
    </dgm:pt>
    <dgm:pt modelId="{4FDFF999-85E3-49E2-8295-20F803472DE0}" type="pres">
      <dgm:prSet presAssocID="{2EA744EE-0397-45FC-93BE-85A9B389E229}" presName="textNode" presStyleLbl="node1" presStyleIdx="0" presStyleCnt="4">
        <dgm:presLayoutVars>
          <dgm:bulletEnabled val="1"/>
        </dgm:presLayoutVars>
      </dgm:prSet>
      <dgm:spPr/>
      <dgm:t>
        <a:bodyPr/>
        <a:lstStyle/>
        <a:p>
          <a:endParaRPr lang="en-US"/>
        </a:p>
      </dgm:t>
    </dgm:pt>
    <dgm:pt modelId="{6505724A-7972-4CA1-B54B-1A3C092F2DAE}" type="pres">
      <dgm:prSet presAssocID="{64EE443F-C999-4DA5-B312-2E3D7A51B4EF}" presName="sibTrans" presStyleCnt="0"/>
      <dgm:spPr/>
    </dgm:pt>
    <dgm:pt modelId="{CFD1221A-06F3-4268-8DD3-29DF286289AA}" type="pres">
      <dgm:prSet presAssocID="{C78AA540-4138-49B0-8E24-38A9D12E4E9C}" presName="textNode" presStyleLbl="node1" presStyleIdx="1" presStyleCnt="4">
        <dgm:presLayoutVars>
          <dgm:bulletEnabled val="1"/>
        </dgm:presLayoutVars>
      </dgm:prSet>
      <dgm:spPr/>
      <dgm:t>
        <a:bodyPr/>
        <a:lstStyle/>
        <a:p>
          <a:endParaRPr lang="en-US"/>
        </a:p>
      </dgm:t>
    </dgm:pt>
    <dgm:pt modelId="{E062F011-1D99-4D81-8D1D-53F1A5F8870D}" type="pres">
      <dgm:prSet presAssocID="{A8A8CFDA-926E-4581-AFCC-F4068CCD2722}" presName="sibTrans" presStyleCnt="0"/>
      <dgm:spPr/>
    </dgm:pt>
    <dgm:pt modelId="{22C4FBAB-12E2-40DE-BDD1-342DF4EA3C56}" type="pres">
      <dgm:prSet presAssocID="{C2FD1BFA-DA48-4002-B4B7-6490BCE9B06E}" presName="textNode" presStyleLbl="node1" presStyleIdx="2" presStyleCnt="4">
        <dgm:presLayoutVars>
          <dgm:bulletEnabled val="1"/>
        </dgm:presLayoutVars>
      </dgm:prSet>
      <dgm:spPr/>
      <dgm:t>
        <a:bodyPr/>
        <a:lstStyle/>
        <a:p>
          <a:endParaRPr lang="en-US"/>
        </a:p>
      </dgm:t>
    </dgm:pt>
    <dgm:pt modelId="{C4311226-D6A9-420B-87C8-F8521E6506F2}" type="pres">
      <dgm:prSet presAssocID="{E0E9E832-A853-4E3D-BFB4-9C7F1E6A2FC2}" presName="sibTrans" presStyleCnt="0"/>
      <dgm:spPr/>
    </dgm:pt>
    <dgm:pt modelId="{8F6BB5B9-2166-4E41-AB23-01CC0C1E43C4}" type="pres">
      <dgm:prSet presAssocID="{CD5F3D1D-F64E-4269-B804-FD8637674CAC}" presName="textNode" presStyleLbl="node1" presStyleIdx="3" presStyleCnt="4">
        <dgm:presLayoutVars>
          <dgm:bulletEnabled val="1"/>
        </dgm:presLayoutVars>
      </dgm:prSet>
      <dgm:spPr/>
      <dgm:t>
        <a:bodyPr/>
        <a:lstStyle/>
        <a:p>
          <a:endParaRPr lang="en-US"/>
        </a:p>
      </dgm:t>
    </dgm:pt>
  </dgm:ptLst>
  <dgm:cxnLst>
    <dgm:cxn modelId="{DA94A178-06DB-4BCA-B762-1F0727EA5DCE}" srcId="{916100B6-31CA-4968-B8F4-26A960430DE3}" destId="{C2FD1BFA-DA48-4002-B4B7-6490BCE9B06E}" srcOrd="2" destOrd="0" parTransId="{A0E4A841-9642-41E3-8A9F-D46494D777A0}" sibTransId="{E0E9E832-A853-4E3D-BFB4-9C7F1E6A2FC2}"/>
    <dgm:cxn modelId="{AC86DD42-4603-4B5A-85D0-9B0218E60876}" srcId="{916100B6-31CA-4968-B8F4-26A960430DE3}" destId="{C78AA540-4138-49B0-8E24-38A9D12E4E9C}" srcOrd="1" destOrd="0" parTransId="{A3C4C330-AEA9-46CB-BFF9-95699BFF8076}" sibTransId="{A8A8CFDA-926E-4581-AFCC-F4068CCD2722}"/>
    <dgm:cxn modelId="{D2492142-36DA-4E50-BDA2-6631B36BA147}" type="presOf" srcId="{C78AA540-4138-49B0-8E24-38A9D12E4E9C}" destId="{CFD1221A-06F3-4268-8DD3-29DF286289AA}" srcOrd="0" destOrd="0" presId="urn:microsoft.com/office/officeart/2005/8/layout/hProcess9"/>
    <dgm:cxn modelId="{83392D37-BF61-4B35-9B5B-63942A113E47}" type="presOf" srcId="{916100B6-31CA-4968-B8F4-26A960430DE3}" destId="{C2924774-F3CB-43F5-825D-806BD2AA9E03}" srcOrd="0" destOrd="0" presId="urn:microsoft.com/office/officeart/2005/8/layout/hProcess9"/>
    <dgm:cxn modelId="{038AFA67-62C6-4E28-8006-BA9221F97649}" type="presOf" srcId="{C2FD1BFA-DA48-4002-B4B7-6490BCE9B06E}" destId="{22C4FBAB-12E2-40DE-BDD1-342DF4EA3C56}" srcOrd="0" destOrd="0" presId="urn:microsoft.com/office/officeart/2005/8/layout/hProcess9"/>
    <dgm:cxn modelId="{C7F4EA8B-DF2B-4B45-8B48-71EB1393BA8A}" type="presOf" srcId="{2EA744EE-0397-45FC-93BE-85A9B389E229}" destId="{4FDFF999-85E3-49E2-8295-20F803472DE0}" srcOrd="0" destOrd="0" presId="urn:microsoft.com/office/officeart/2005/8/layout/hProcess9"/>
    <dgm:cxn modelId="{E024FA73-0AB9-4790-A54B-86F725A8DA84}" srcId="{916100B6-31CA-4968-B8F4-26A960430DE3}" destId="{2EA744EE-0397-45FC-93BE-85A9B389E229}" srcOrd="0" destOrd="0" parTransId="{0C4B7AFE-6B9D-4F42-893D-C794E19FE799}" sibTransId="{64EE443F-C999-4DA5-B312-2E3D7A51B4EF}"/>
    <dgm:cxn modelId="{95463D3A-5531-46AC-BA11-E7CD252EB51D}" srcId="{916100B6-31CA-4968-B8F4-26A960430DE3}" destId="{CD5F3D1D-F64E-4269-B804-FD8637674CAC}" srcOrd="3" destOrd="0" parTransId="{455CF9E0-A2AD-485C-8286-2834CC865049}" sibTransId="{B24EBD40-F8D4-4322-B238-8DBDE8FE3DF1}"/>
    <dgm:cxn modelId="{41AE3875-0903-4773-8E09-B2E0FF683403}" type="presOf" srcId="{CD5F3D1D-F64E-4269-B804-FD8637674CAC}" destId="{8F6BB5B9-2166-4E41-AB23-01CC0C1E43C4}" srcOrd="0" destOrd="0" presId="urn:microsoft.com/office/officeart/2005/8/layout/hProcess9"/>
    <dgm:cxn modelId="{4369D82D-D2C1-4681-BFCF-AC4DE7C58309}" type="presParOf" srcId="{C2924774-F3CB-43F5-825D-806BD2AA9E03}" destId="{68B286DA-7BF2-4C2B-81EA-64614D0DE9D1}" srcOrd="0" destOrd="0" presId="urn:microsoft.com/office/officeart/2005/8/layout/hProcess9"/>
    <dgm:cxn modelId="{74018EFC-3F16-4E08-BF39-909ADA9305B1}" type="presParOf" srcId="{C2924774-F3CB-43F5-825D-806BD2AA9E03}" destId="{7A4D0370-E1FD-4E2A-B0DE-1AEAD3FA5336}" srcOrd="1" destOrd="0" presId="urn:microsoft.com/office/officeart/2005/8/layout/hProcess9"/>
    <dgm:cxn modelId="{35711CFB-771C-4F7C-8A49-376DD87DDFEE}" type="presParOf" srcId="{7A4D0370-E1FD-4E2A-B0DE-1AEAD3FA5336}" destId="{4FDFF999-85E3-49E2-8295-20F803472DE0}" srcOrd="0" destOrd="0" presId="urn:microsoft.com/office/officeart/2005/8/layout/hProcess9"/>
    <dgm:cxn modelId="{92750E23-C46C-4BE5-849A-E4F6CD45A456}" type="presParOf" srcId="{7A4D0370-E1FD-4E2A-B0DE-1AEAD3FA5336}" destId="{6505724A-7972-4CA1-B54B-1A3C092F2DAE}" srcOrd="1" destOrd="0" presId="urn:microsoft.com/office/officeart/2005/8/layout/hProcess9"/>
    <dgm:cxn modelId="{3430AA52-7030-439D-ADEA-CC26B59B7FF6}" type="presParOf" srcId="{7A4D0370-E1FD-4E2A-B0DE-1AEAD3FA5336}" destId="{CFD1221A-06F3-4268-8DD3-29DF286289AA}" srcOrd="2" destOrd="0" presId="urn:microsoft.com/office/officeart/2005/8/layout/hProcess9"/>
    <dgm:cxn modelId="{1B9061D7-B04E-4029-BCAB-08A989C8A8BE}" type="presParOf" srcId="{7A4D0370-E1FD-4E2A-B0DE-1AEAD3FA5336}" destId="{E062F011-1D99-4D81-8D1D-53F1A5F8870D}" srcOrd="3" destOrd="0" presId="urn:microsoft.com/office/officeart/2005/8/layout/hProcess9"/>
    <dgm:cxn modelId="{F6AB7359-FDC7-4CD4-BCA8-E0BE0278B550}" type="presParOf" srcId="{7A4D0370-E1FD-4E2A-B0DE-1AEAD3FA5336}" destId="{22C4FBAB-12E2-40DE-BDD1-342DF4EA3C56}" srcOrd="4" destOrd="0" presId="urn:microsoft.com/office/officeart/2005/8/layout/hProcess9"/>
    <dgm:cxn modelId="{693604AC-99C2-498F-9F41-1504F1202024}" type="presParOf" srcId="{7A4D0370-E1FD-4E2A-B0DE-1AEAD3FA5336}" destId="{C4311226-D6A9-420B-87C8-F8521E6506F2}" srcOrd="5" destOrd="0" presId="urn:microsoft.com/office/officeart/2005/8/layout/hProcess9"/>
    <dgm:cxn modelId="{6DC563F3-D98E-45B3-94B4-2E9F0374FF38}" type="presParOf" srcId="{7A4D0370-E1FD-4E2A-B0DE-1AEAD3FA5336}" destId="{8F6BB5B9-2166-4E41-AB23-01CC0C1E43C4}" srcOrd="6" destOrd="0" presId="urn:microsoft.com/office/officeart/2005/8/layout/hProcess9"/>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5C683DD4-1A0C-4604-AF55-41565EB1F32C}" type="doc">
      <dgm:prSet loTypeId="urn:microsoft.com/office/officeart/2008/layout/VerticalCurvedList" loCatId="list" qsTypeId="urn:microsoft.com/office/officeart/2005/8/quickstyle/simple2" qsCatId="simple" csTypeId="urn:microsoft.com/office/officeart/2005/8/colors/colorful1#10" csCatId="colorful"/>
      <dgm:spPr/>
      <dgm:t>
        <a:bodyPr/>
        <a:lstStyle/>
        <a:p>
          <a:endParaRPr lang="en-US"/>
        </a:p>
      </dgm:t>
    </dgm:pt>
    <dgm:pt modelId="{51024C55-796A-4B17-9619-77F9B4ADF392}">
      <dgm:prSet custT="1"/>
      <dgm:spPr/>
      <dgm:t>
        <a:bodyPr/>
        <a:lstStyle/>
        <a:p>
          <a:pPr rtl="0">
            <a:lnSpc>
              <a:spcPct val="100000"/>
            </a:lnSpc>
          </a:pPr>
          <a:r>
            <a:rPr lang="en-US" sz="2000" dirty="0" smtClean="0"/>
            <a:t>At least a dozen states and a number of cities have laws on pregnancy discrimination.</a:t>
          </a:r>
          <a:endParaRPr lang="en-US" sz="2000" dirty="0"/>
        </a:p>
      </dgm:t>
    </dgm:pt>
    <dgm:pt modelId="{8CCB0642-B3F7-4ED7-AE36-03828D5E586D}" type="parTrans" cxnId="{537EC90D-9B7B-4E8A-899D-E6ABE74BC1F5}">
      <dgm:prSet/>
      <dgm:spPr/>
      <dgm:t>
        <a:bodyPr/>
        <a:lstStyle/>
        <a:p>
          <a:pPr>
            <a:lnSpc>
              <a:spcPct val="100000"/>
            </a:lnSpc>
          </a:pPr>
          <a:endParaRPr lang="en-US" sz="1400"/>
        </a:p>
      </dgm:t>
    </dgm:pt>
    <dgm:pt modelId="{349CEAE9-96F7-4415-B260-F473DF9E1031}" type="sibTrans" cxnId="{537EC90D-9B7B-4E8A-899D-E6ABE74BC1F5}">
      <dgm:prSet/>
      <dgm:spPr/>
      <dgm:t>
        <a:bodyPr/>
        <a:lstStyle/>
        <a:p>
          <a:pPr>
            <a:lnSpc>
              <a:spcPct val="100000"/>
            </a:lnSpc>
          </a:pPr>
          <a:endParaRPr lang="en-US" sz="1400"/>
        </a:p>
      </dgm:t>
    </dgm:pt>
    <dgm:pt modelId="{A31BD932-A34C-49B9-AEDD-D6FE7915739A}">
      <dgm:prSet custT="1"/>
      <dgm:spPr/>
      <dgm:t>
        <a:bodyPr/>
        <a:lstStyle/>
        <a:p>
          <a:pPr rtl="0">
            <a:lnSpc>
              <a:spcPct val="100000"/>
            </a:lnSpc>
          </a:pPr>
          <a:r>
            <a:rPr lang="en-US" sz="2000" smtClean="0"/>
            <a:t>Many of these also require employers to provide a reasonable accommodation.</a:t>
          </a:r>
          <a:endParaRPr lang="en-US" sz="2000"/>
        </a:p>
      </dgm:t>
    </dgm:pt>
    <dgm:pt modelId="{5EA68503-16AC-4BE9-B88E-CE32EC2128EF}" type="parTrans" cxnId="{CE3349D3-F11E-45BF-9DC6-29ED725D845E}">
      <dgm:prSet/>
      <dgm:spPr/>
      <dgm:t>
        <a:bodyPr/>
        <a:lstStyle/>
        <a:p>
          <a:pPr>
            <a:lnSpc>
              <a:spcPct val="100000"/>
            </a:lnSpc>
          </a:pPr>
          <a:endParaRPr lang="en-US" sz="1400"/>
        </a:p>
      </dgm:t>
    </dgm:pt>
    <dgm:pt modelId="{CADB1623-5E59-46B4-8A8B-15B9DAFEF18C}" type="sibTrans" cxnId="{CE3349D3-F11E-45BF-9DC6-29ED725D845E}">
      <dgm:prSet/>
      <dgm:spPr/>
      <dgm:t>
        <a:bodyPr/>
        <a:lstStyle/>
        <a:p>
          <a:pPr>
            <a:lnSpc>
              <a:spcPct val="100000"/>
            </a:lnSpc>
          </a:pPr>
          <a:endParaRPr lang="en-US" sz="1400"/>
        </a:p>
      </dgm:t>
    </dgm:pt>
    <dgm:pt modelId="{454E3F54-4A93-4A9A-B0D9-1077F54C6241}">
      <dgm:prSet custT="1"/>
      <dgm:spPr/>
      <dgm:t>
        <a:bodyPr/>
        <a:lstStyle/>
        <a:p>
          <a:pPr rtl="0">
            <a:lnSpc>
              <a:spcPct val="100000"/>
            </a:lnSpc>
          </a:pPr>
          <a:r>
            <a:rPr lang="en-US" sz="2000" smtClean="0"/>
            <a:t>California, New Jersey, Louisiana, Philadelphia and New York are examples.</a:t>
          </a:r>
          <a:endParaRPr lang="en-US" sz="2000"/>
        </a:p>
      </dgm:t>
    </dgm:pt>
    <dgm:pt modelId="{18375E78-5CA1-420A-9695-07AB537BC87D}" type="parTrans" cxnId="{6294C09A-24E7-4C9D-B59E-1045630C857B}">
      <dgm:prSet/>
      <dgm:spPr/>
      <dgm:t>
        <a:bodyPr/>
        <a:lstStyle/>
        <a:p>
          <a:pPr>
            <a:lnSpc>
              <a:spcPct val="100000"/>
            </a:lnSpc>
          </a:pPr>
          <a:endParaRPr lang="en-US" sz="1400"/>
        </a:p>
      </dgm:t>
    </dgm:pt>
    <dgm:pt modelId="{CC678434-14D7-49AF-950B-C46537A4B0E3}" type="sibTrans" cxnId="{6294C09A-24E7-4C9D-B59E-1045630C857B}">
      <dgm:prSet/>
      <dgm:spPr/>
      <dgm:t>
        <a:bodyPr/>
        <a:lstStyle/>
        <a:p>
          <a:pPr>
            <a:lnSpc>
              <a:spcPct val="100000"/>
            </a:lnSpc>
          </a:pPr>
          <a:endParaRPr lang="en-US" sz="1400"/>
        </a:p>
      </dgm:t>
    </dgm:pt>
    <dgm:pt modelId="{EC593534-0B57-4B8F-BD01-9AFCF20A26D5}" type="pres">
      <dgm:prSet presAssocID="{5C683DD4-1A0C-4604-AF55-41565EB1F32C}" presName="Name0" presStyleCnt="0">
        <dgm:presLayoutVars>
          <dgm:chMax val="7"/>
          <dgm:chPref val="7"/>
          <dgm:dir/>
        </dgm:presLayoutVars>
      </dgm:prSet>
      <dgm:spPr/>
      <dgm:t>
        <a:bodyPr/>
        <a:lstStyle/>
        <a:p>
          <a:endParaRPr lang="en-US"/>
        </a:p>
      </dgm:t>
    </dgm:pt>
    <dgm:pt modelId="{B81F3B70-41C1-4CC8-8B50-AE1DFE1E13E6}" type="pres">
      <dgm:prSet presAssocID="{5C683DD4-1A0C-4604-AF55-41565EB1F32C}" presName="Name1" presStyleCnt="0"/>
      <dgm:spPr/>
    </dgm:pt>
    <dgm:pt modelId="{0162D54D-3CE9-4965-BF47-00B63C4BE2B2}" type="pres">
      <dgm:prSet presAssocID="{5C683DD4-1A0C-4604-AF55-41565EB1F32C}" presName="cycle" presStyleCnt="0"/>
      <dgm:spPr/>
    </dgm:pt>
    <dgm:pt modelId="{A2F8A566-A21C-43D9-A04B-2E08987084BF}" type="pres">
      <dgm:prSet presAssocID="{5C683DD4-1A0C-4604-AF55-41565EB1F32C}" presName="srcNode" presStyleLbl="node1" presStyleIdx="0" presStyleCnt="3"/>
      <dgm:spPr/>
    </dgm:pt>
    <dgm:pt modelId="{1C59F8D2-EE5B-4BDD-B3B1-C005A26FD9CB}" type="pres">
      <dgm:prSet presAssocID="{5C683DD4-1A0C-4604-AF55-41565EB1F32C}" presName="conn" presStyleLbl="parChTrans1D2" presStyleIdx="0" presStyleCnt="1"/>
      <dgm:spPr/>
      <dgm:t>
        <a:bodyPr/>
        <a:lstStyle/>
        <a:p>
          <a:endParaRPr lang="en-US"/>
        </a:p>
      </dgm:t>
    </dgm:pt>
    <dgm:pt modelId="{23246A54-AC8C-4195-B6E8-1B9E0A3DF5CF}" type="pres">
      <dgm:prSet presAssocID="{5C683DD4-1A0C-4604-AF55-41565EB1F32C}" presName="extraNode" presStyleLbl="node1" presStyleIdx="0" presStyleCnt="3"/>
      <dgm:spPr/>
    </dgm:pt>
    <dgm:pt modelId="{19E5A617-41EF-44B6-B935-78EE3FA213D1}" type="pres">
      <dgm:prSet presAssocID="{5C683DD4-1A0C-4604-AF55-41565EB1F32C}" presName="dstNode" presStyleLbl="node1" presStyleIdx="0" presStyleCnt="3"/>
      <dgm:spPr/>
    </dgm:pt>
    <dgm:pt modelId="{1BE50B27-4895-4E62-89F2-F1BD3736BAE3}" type="pres">
      <dgm:prSet presAssocID="{51024C55-796A-4B17-9619-77F9B4ADF392}" presName="text_1" presStyleLbl="node1" presStyleIdx="0" presStyleCnt="3">
        <dgm:presLayoutVars>
          <dgm:bulletEnabled val="1"/>
        </dgm:presLayoutVars>
      </dgm:prSet>
      <dgm:spPr/>
      <dgm:t>
        <a:bodyPr/>
        <a:lstStyle/>
        <a:p>
          <a:endParaRPr lang="en-US"/>
        </a:p>
      </dgm:t>
    </dgm:pt>
    <dgm:pt modelId="{BD6C910C-5C4F-44E7-8EBF-92F07FA8F830}" type="pres">
      <dgm:prSet presAssocID="{51024C55-796A-4B17-9619-77F9B4ADF392}" presName="accent_1" presStyleCnt="0"/>
      <dgm:spPr/>
    </dgm:pt>
    <dgm:pt modelId="{1D2F7362-E589-4E0C-A807-0D0BEFEDF2C6}" type="pres">
      <dgm:prSet presAssocID="{51024C55-796A-4B17-9619-77F9B4ADF392}" presName="accentRepeatNode" presStyleLbl="solidFgAcc1" presStyleIdx="0" presStyleCnt="3"/>
      <dgm:spPr/>
    </dgm:pt>
    <dgm:pt modelId="{1C87CBEE-9EA2-47B9-B334-7334113C371D}" type="pres">
      <dgm:prSet presAssocID="{A31BD932-A34C-49B9-AEDD-D6FE7915739A}" presName="text_2" presStyleLbl="node1" presStyleIdx="1" presStyleCnt="3">
        <dgm:presLayoutVars>
          <dgm:bulletEnabled val="1"/>
        </dgm:presLayoutVars>
      </dgm:prSet>
      <dgm:spPr/>
      <dgm:t>
        <a:bodyPr/>
        <a:lstStyle/>
        <a:p>
          <a:endParaRPr lang="en-US"/>
        </a:p>
      </dgm:t>
    </dgm:pt>
    <dgm:pt modelId="{6B3CBD9F-46D4-4272-A4E7-CB00C55F4777}" type="pres">
      <dgm:prSet presAssocID="{A31BD932-A34C-49B9-AEDD-D6FE7915739A}" presName="accent_2" presStyleCnt="0"/>
      <dgm:spPr/>
    </dgm:pt>
    <dgm:pt modelId="{E0437413-8597-4F48-8A19-F7E34C3251D9}" type="pres">
      <dgm:prSet presAssocID="{A31BD932-A34C-49B9-AEDD-D6FE7915739A}" presName="accentRepeatNode" presStyleLbl="solidFgAcc1" presStyleIdx="1" presStyleCnt="3"/>
      <dgm:spPr/>
    </dgm:pt>
    <dgm:pt modelId="{D000AE47-FF32-4CFF-921A-8309338ABE4E}" type="pres">
      <dgm:prSet presAssocID="{454E3F54-4A93-4A9A-B0D9-1077F54C6241}" presName="text_3" presStyleLbl="node1" presStyleIdx="2" presStyleCnt="3">
        <dgm:presLayoutVars>
          <dgm:bulletEnabled val="1"/>
        </dgm:presLayoutVars>
      </dgm:prSet>
      <dgm:spPr/>
      <dgm:t>
        <a:bodyPr/>
        <a:lstStyle/>
        <a:p>
          <a:endParaRPr lang="en-US"/>
        </a:p>
      </dgm:t>
    </dgm:pt>
    <dgm:pt modelId="{A66B54F7-C947-4434-8CC2-53259A2F136A}" type="pres">
      <dgm:prSet presAssocID="{454E3F54-4A93-4A9A-B0D9-1077F54C6241}" presName="accent_3" presStyleCnt="0"/>
      <dgm:spPr/>
    </dgm:pt>
    <dgm:pt modelId="{F8D1CD4C-7C89-4DA1-A5BD-F692BA727D72}" type="pres">
      <dgm:prSet presAssocID="{454E3F54-4A93-4A9A-B0D9-1077F54C6241}" presName="accentRepeatNode" presStyleLbl="solidFgAcc1" presStyleIdx="2" presStyleCnt="3"/>
      <dgm:spPr/>
    </dgm:pt>
  </dgm:ptLst>
  <dgm:cxnLst>
    <dgm:cxn modelId="{F497CA32-DD33-476B-810F-4318905176A5}" type="presOf" srcId="{51024C55-796A-4B17-9619-77F9B4ADF392}" destId="{1BE50B27-4895-4E62-89F2-F1BD3736BAE3}" srcOrd="0" destOrd="0" presId="urn:microsoft.com/office/officeart/2008/layout/VerticalCurvedList"/>
    <dgm:cxn modelId="{09E591A4-59ED-48BF-8E23-A4F8400740C2}" type="presOf" srcId="{349CEAE9-96F7-4415-B260-F473DF9E1031}" destId="{1C59F8D2-EE5B-4BDD-B3B1-C005A26FD9CB}" srcOrd="0" destOrd="0" presId="urn:microsoft.com/office/officeart/2008/layout/VerticalCurvedList"/>
    <dgm:cxn modelId="{DFBAE8C4-10FD-43CA-BC49-E0B24289BB2F}" type="presOf" srcId="{A31BD932-A34C-49B9-AEDD-D6FE7915739A}" destId="{1C87CBEE-9EA2-47B9-B334-7334113C371D}" srcOrd="0" destOrd="0" presId="urn:microsoft.com/office/officeart/2008/layout/VerticalCurvedList"/>
    <dgm:cxn modelId="{CE3349D3-F11E-45BF-9DC6-29ED725D845E}" srcId="{5C683DD4-1A0C-4604-AF55-41565EB1F32C}" destId="{A31BD932-A34C-49B9-AEDD-D6FE7915739A}" srcOrd="1" destOrd="0" parTransId="{5EA68503-16AC-4BE9-B88E-CE32EC2128EF}" sibTransId="{CADB1623-5E59-46B4-8A8B-15B9DAFEF18C}"/>
    <dgm:cxn modelId="{537EC90D-9B7B-4E8A-899D-E6ABE74BC1F5}" srcId="{5C683DD4-1A0C-4604-AF55-41565EB1F32C}" destId="{51024C55-796A-4B17-9619-77F9B4ADF392}" srcOrd="0" destOrd="0" parTransId="{8CCB0642-B3F7-4ED7-AE36-03828D5E586D}" sibTransId="{349CEAE9-96F7-4415-B260-F473DF9E1031}"/>
    <dgm:cxn modelId="{6294C09A-24E7-4C9D-B59E-1045630C857B}" srcId="{5C683DD4-1A0C-4604-AF55-41565EB1F32C}" destId="{454E3F54-4A93-4A9A-B0D9-1077F54C6241}" srcOrd="2" destOrd="0" parTransId="{18375E78-5CA1-420A-9695-07AB537BC87D}" sibTransId="{CC678434-14D7-49AF-950B-C46537A4B0E3}"/>
    <dgm:cxn modelId="{3DC8D86E-FD92-44EA-92A5-AF663F78ED2A}" type="presOf" srcId="{5C683DD4-1A0C-4604-AF55-41565EB1F32C}" destId="{EC593534-0B57-4B8F-BD01-9AFCF20A26D5}" srcOrd="0" destOrd="0" presId="urn:microsoft.com/office/officeart/2008/layout/VerticalCurvedList"/>
    <dgm:cxn modelId="{E9D6EE68-AF4B-4C95-857D-D0FB1C7B5F6F}" type="presOf" srcId="{454E3F54-4A93-4A9A-B0D9-1077F54C6241}" destId="{D000AE47-FF32-4CFF-921A-8309338ABE4E}" srcOrd="0" destOrd="0" presId="urn:microsoft.com/office/officeart/2008/layout/VerticalCurvedList"/>
    <dgm:cxn modelId="{B81E8016-7E49-437D-978A-29DD0300F520}" type="presParOf" srcId="{EC593534-0B57-4B8F-BD01-9AFCF20A26D5}" destId="{B81F3B70-41C1-4CC8-8B50-AE1DFE1E13E6}" srcOrd="0" destOrd="0" presId="urn:microsoft.com/office/officeart/2008/layout/VerticalCurvedList"/>
    <dgm:cxn modelId="{11EE5B5B-6660-4C3B-86D9-DC46F4BB48F8}" type="presParOf" srcId="{B81F3B70-41C1-4CC8-8B50-AE1DFE1E13E6}" destId="{0162D54D-3CE9-4965-BF47-00B63C4BE2B2}" srcOrd="0" destOrd="0" presId="urn:microsoft.com/office/officeart/2008/layout/VerticalCurvedList"/>
    <dgm:cxn modelId="{6DC6C568-9C30-4247-8EAA-16FC54D92257}" type="presParOf" srcId="{0162D54D-3CE9-4965-BF47-00B63C4BE2B2}" destId="{A2F8A566-A21C-43D9-A04B-2E08987084BF}" srcOrd="0" destOrd="0" presId="urn:microsoft.com/office/officeart/2008/layout/VerticalCurvedList"/>
    <dgm:cxn modelId="{0F63FCB5-B154-44FA-9182-A71ACC07572B}" type="presParOf" srcId="{0162D54D-3CE9-4965-BF47-00B63C4BE2B2}" destId="{1C59F8D2-EE5B-4BDD-B3B1-C005A26FD9CB}" srcOrd="1" destOrd="0" presId="urn:microsoft.com/office/officeart/2008/layout/VerticalCurvedList"/>
    <dgm:cxn modelId="{3AD4757C-9332-423C-9709-5D79F1D84904}" type="presParOf" srcId="{0162D54D-3CE9-4965-BF47-00B63C4BE2B2}" destId="{23246A54-AC8C-4195-B6E8-1B9E0A3DF5CF}" srcOrd="2" destOrd="0" presId="urn:microsoft.com/office/officeart/2008/layout/VerticalCurvedList"/>
    <dgm:cxn modelId="{8084F2F6-3A2F-423D-90C0-EEA94A80A29F}" type="presParOf" srcId="{0162D54D-3CE9-4965-BF47-00B63C4BE2B2}" destId="{19E5A617-41EF-44B6-B935-78EE3FA213D1}" srcOrd="3" destOrd="0" presId="urn:microsoft.com/office/officeart/2008/layout/VerticalCurvedList"/>
    <dgm:cxn modelId="{CC130B1A-ED39-476E-86A6-E7A524DAA863}" type="presParOf" srcId="{B81F3B70-41C1-4CC8-8B50-AE1DFE1E13E6}" destId="{1BE50B27-4895-4E62-89F2-F1BD3736BAE3}" srcOrd="1" destOrd="0" presId="urn:microsoft.com/office/officeart/2008/layout/VerticalCurvedList"/>
    <dgm:cxn modelId="{735D23DD-F885-4D3B-99D1-6E6B11A4E582}" type="presParOf" srcId="{B81F3B70-41C1-4CC8-8B50-AE1DFE1E13E6}" destId="{BD6C910C-5C4F-44E7-8EBF-92F07FA8F830}" srcOrd="2" destOrd="0" presId="urn:microsoft.com/office/officeart/2008/layout/VerticalCurvedList"/>
    <dgm:cxn modelId="{FA429E57-AB2C-492A-981F-8E15D7711F46}" type="presParOf" srcId="{BD6C910C-5C4F-44E7-8EBF-92F07FA8F830}" destId="{1D2F7362-E589-4E0C-A807-0D0BEFEDF2C6}" srcOrd="0" destOrd="0" presId="urn:microsoft.com/office/officeart/2008/layout/VerticalCurvedList"/>
    <dgm:cxn modelId="{BB36471E-B109-4873-87C5-26158B431141}" type="presParOf" srcId="{B81F3B70-41C1-4CC8-8B50-AE1DFE1E13E6}" destId="{1C87CBEE-9EA2-47B9-B334-7334113C371D}" srcOrd="3" destOrd="0" presId="urn:microsoft.com/office/officeart/2008/layout/VerticalCurvedList"/>
    <dgm:cxn modelId="{7220EF29-3C5E-4C72-AFDE-2973CDB58826}" type="presParOf" srcId="{B81F3B70-41C1-4CC8-8B50-AE1DFE1E13E6}" destId="{6B3CBD9F-46D4-4272-A4E7-CB00C55F4777}" srcOrd="4" destOrd="0" presId="urn:microsoft.com/office/officeart/2008/layout/VerticalCurvedList"/>
    <dgm:cxn modelId="{73981306-5075-4927-9828-03FF30D0DED1}" type="presParOf" srcId="{6B3CBD9F-46D4-4272-A4E7-CB00C55F4777}" destId="{E0437413-8597-4F48-8A19-F7E34C3251D9}" srcOrd="0" destOrd="0" presId="urn:microsoft.com/office/officeart/2008/layout/VerticalCurvedList"/>
    <dgm:cxn modelId="{C24C69F6-F01A-4819-B07F-1DC31BAFD775}" type="presParOf" srcId="{B81F3B70-41C1-4CC8-8B50-AE1DFE1E13E6}" destId="{D000AE47-FF32-4CFF-921A-8309338ABE4E}" srcOrd="5" destOrd="0" presId="urn:microsoft.com/office/officeart/2008/layout/VerticalCurvedList"/>
    <dgm:cxn modelId="{9D5CD67B-4EF0-47C6-96DE-255D5E657D65}" type="presParOf" srcId="{B81F3B70-41C1-4CC8-8B50-AE1DFE1E13E6}" destId="{A66B54F7-C947-4434-8CC2-53259A2F136A}" srcOrd="6" destOrd="0" presId="urn:microsoft.com/office/officeart/2008/layout/VerticalCurvedList"/>
    <dgm:cxn modelId="{36B00B2F-63B6-4F75-8229-12DAED36D677}" type="presParOf" srcId="{A66B54F7-C947-4434-8CC2-53259A2F136A}" destId="{F8D1CD4C-7C89-4DA1-A5BD-F692BA727D72}" srcOrd="0" destOrd="0" presId="urn:microsoft.com/office/officeart/2008/layout/VerticalCurvedLis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1F665E79-1EA8-46F0-9117-524C3775882C}" type="doc">
      <dgm:prSet loTypeId="urn:microsoft.com/office/officeart/2008/layout/VerticalCurvedList" loCatId="list" qsTypeId="urn:microsoft.com/office/officeart/2005/8/quickstyle/simple2" qsCatId="simple" csTypeId="urn:microsoft.com/office/officeart/2005/8/colors/colorful1#11" csCatId="colorful"/>
      <dgm:spPr/>
      <dgm:t>
        <a:bodyPr/>
        <a:lstStyle/>
        <a:p>
          <a:endParaRPr lang="en-US"/>
        </a:p>
      </dgm:t>
    </dgm:pt>
    <dgm:pt modelId="{C9B909DF-3DDD-4E19-9EA9-9984867108F8}">
      <dgm:prSet custT="1"/>
      <dgm:spPr/>
      <dgm:t>
        <a:bodyPr/>
        <a:lstStyle/>
        <a:p>
          <a:pPr rtl="0">
            <a:lnSpc>
              <a:spcPct val="100000"/>
            </a:lnSpc>
          </a:pPr>
          <a:r>
            <a:rPr lang="en-US" sz="1800" smtClean="0"/>
            <a:t>Expect more states and local governments, to enact these laws.</a:t>
          </a:r>
          <a:endParaRPr lang="en-US" sz="1800"/>
        </a:p>
      </dgm:t>
    </dgm:pt>
    <dgm:pt modelId="{0C033885-1893-4469-8214-82343D6F6B10}" type="parTrans" cxnId="{00E37212-A11B-4E68-9694-C85E09B70994}">
      <dgm:prSet/>
      <dgm:spPr/>
      <dgm:t>
        <a:bodyPr/>
        <a:lstStyle/>
        <a:p>
          <a:pPr>
            <a:lnSpc>
              <a:spcPct val="100000"/>
            </a:lnSpc>
          </a:pPr>
          <a:endParaRPr lang="en-US" sz="1800"/>
        </a:p>
      </dgm:t>
    </dgm:pt>
    <dgm:pt modelId="{8FA4512B-47EF-4BFF-8071-174AA62A6689}" type="sibTrans" cxnId="{00E37212-A11B-4E68-9694-C85E09B70994}">
      <dgm:prSet/>
      <dgm:spPr/>
      <dgm:t>
        <a:bodyPr/>
        <a:lstStyle/>
        <a:p>
          <a:pPr>
            <a:lnSpc>
              <a:spcPct val="100000"/>
            </a:lnSpc>
          </a:pPr>
          <a:endParaRPr lang="en-US" sz="1800"/>
        </a:p>
      </dgm:t>
    </dgm:pt>
    <dgm:pt modelId="{FB278F31-B7E1-4F10-B55B-3C14955CE9FE}">
      <dgm:prSet custT="1"/>
      <dgm:spPr/>
      <dgm:t>
        <a:bodyPr/>
        <a:lstStyle/>
        <a:p>
          <a:pPr rtl="0">
            <a:lnSpc>
              <a:spcPct val="100000"/>
            </a:lnSpc>
          </a:pPr>
          <a:r>
            <a:rPr lang="en-US" sz="1800" smtClean="0"/>
            <a:t>On August 26, 2014 Illinois passed a law requiring employers to provide pregnant workers a reasonable accommodation.</a:t>
          </a:r>
          <a:endParaRPr lang="en-US" sz="1800"/>
        </a:p>
      </dgm:t>
    </dgm:pt>
    <dgm:pt modelId="{2E0B5F5E-21C2-4593-AE5A-E8F67D10DC03}" type="parTrans" cxnId="{81F66653-2A9F-4AB4-963C-03F3F19135B8}">
      <dgm:prSet/>
      <dgm:spPr/>
      <dgm:t>
        <a:bodyPr/>
        <a:lstStyle/>
        <a:p>
          <a:pPr>
            <a:lnSpc>
              <a:spcPct val="100000"/>
            </a:lnSpc>
          </a:pPr>
          <a:endParaRPr lang="en-US" sz="1800"/>
        </a:p>
      </dgm:t>
    </dgm:pt>
    <dgm:pt modelId="{FBB25BE8-5C51-40C6-80B8-78B38127BF19}" type="sibTrans" cxnId="{81F66653-2A9F-4AB4-963C-03F3F19135B8}">
      <dgm:prSet/>
      <dgm:spPr/>
      <dgm:t>
        <a:bodyPr/>
        <a:lstStyle/>
        <a:p>
          <a:pPr>
            <a:lnSpc>
              <a:spcPct val="100000"/>
            </a:lnSpc>
          </a:pPr>
          <a:endParaRPr lang="en-US" sz="1800"/>
        </a:p>
      </dgm:t>
    </dgm:pt>
    <dgm:pt modelId="{24921C1F-FE15-4DEA-AA40-DCBD0F2CCCE9}">
      <dgm:prSet custT="1"/>
      <dgm:spPr/>
      <dgm:t>
        <a:bodyPr/>
        <a:lstStyle/>
        <a:p>
          <a:pPr rtl="0">
            <a:lnSpc>
              <a:spcPct val="100000"/>
            </a:lnSpc>
          </a:pPr>
          <a:r>
            <a:rPr lang="en-US" sz="1800" smtClean="0"/>
            <a:t>Some of these state and local laws provide for accommodation that go beyond the requirements of the ADAAA.</a:t>
          </a:r>
          <a:endParaRPr lang="en-US" sz="1800"/>
        </a:p>
      </dgm:t>
    </dgm:pt>
    <dgm:pt modelId="{88050A43-5EF4-4404-8821-C74C5B61669F}" type="parTrans" cxnId="{1ACDACAC-097E-4539-A835-819BE16B41D1}">
      <dgm:prSet/>
      <dgm:spPr/>
      <dgm:t>
        <a:bodyPr/>
        <a:lstStyle/>
        <a:p>
          <a:pPr>
            <a:lnSpc>
              <a:spcPct val="100000"/>
            </a:lnSpc>
          </a:pPr>
          <a:endParaRPr lang="en-US" sz="1800"/>
        </a:p>
      </dgm:t>
    </dgm:pt>
    <dgm:pt modelId="{BD5D2C52-3B57-44F2-8FFF-201E41CE4E55}" type="sibTrans" cxnId="{1ACDACAC-097E-4539-A835-819BE16B41D1}">
      <dgm:prSet/>
      <dgm:spPr/>
      <dgm:t>
        <a:bodyPr/>
        <a:lstStyle/>
        <a:p>
          <a:pPr>
            <a:lnSpc>
              <a:spcPct val="100000"/>
            </a:lnSpc>
          </a:pPr>
          <a:endParaRPr lang="en-US" sz="1800"/>
        </a:p>
      </dgm:t>
    </dgm:pt>
    <dgm:pt modelId="{0DD7931C-770E-4BD3-BDAB-52C9511E049D}" type="pres">
      <dgm:prSet presAssocID="{1F665E79-1EA8-46F0-9117-524C3775882C}" presName="Name0" presStyleCnt="0">
        <dgm:presLayoutVars>
          <dgm:chMax val="7"/>
          <dgm:chPref val="7"/>
          <dgm:dir/>
        </dgm:presLayoutVars>
      </dgm:prSet>
      <dgm:spPr/>
      <dgm:t>
        <a:bodyPr/>
        <a:lstStyle/>
        <a:p>
          <a:endParaRPr lang="en-US"/>
        </a:p>
      </dgm:t>
    </dgm:pt>
    <dgm:pt modelId="{44FF4A55-3483-49F4-AA50-1431432A22E1}" type="pres">
      <dgm:prSet presAssocID="{1F665E79-1EA8-46F0-9117-524C3775882C}" presName="Name1" presStyleCnt="0"/>
      <dgm:spPr/>
    </dgm:pt>
    <dgm:pt modelId="{DB10CEB9-264E-4BFD-9E59-76552CE58575}" type="pres">
      <dgm:prSet presAssocID="{1F665E79-1EA8-46F0-9117-524C3775882C}" presName="cycle" presStyleCnt="0"/>
      <dgm:spPr/>
    </dgm:pt>
    <dgm:pt modelId="{7AEA7839-A6DD-4F0A-A03F-B9E24B4E97E3}" type="pres">
      <dgm:prSet presAssocID="{1F665E79-1EA8-46F0-9117-524C3775882C}" presName="srcNode" presStyleLbl="node1" presStyleIdx="0" presStyleCnt="3"/>
      <dgm:spPr/>
    </dgm:pt>
    <dgm:pt modelId="{7EB611E2-CAD6-477F-B255-C98647044DB9}" type="pres">
      <dgm:prSet presAssocID="{1F665E79-1EA8-46F0-9117-524C3775882C}" presName="conn" presStyleLbl="parChTrans1D2" presStyleIdx="0" presStyleCnt="1"/>
      <dgm:spPr/>
      <dgm:t>
        <a:bodyPr/>
        <a:lstStyle/>
        <a:p>
          <a:endParaRPr lang="en-US"/>
        </a:p>
      </dgm:t>
    </dgm:pt>
    <dgm:pt modelId="{C4A2C8F1-7FF4-4F05-A524-ECEDF738DA71}" type="pres">
      <dgm:prSet presAssocID="{1F665E79-1EA8-46F0-9117-524C3775882C}" presName="extraNode" presStyleLbl="node1" presStyleIdx="0" presStyleCnt="3"/>
      <dgm:spPr/>
    </dgm:pt>
    <dgm:pt modelId="{ECA63D07-BF46-40B7-ABEE-177DAE0E9534}" type="pres">
      <dgm:prSet presAssocID="{1F665E79-1EA8-46F0-9117-524C3775882C}" presName="dstNode" presStyleLbl="node1" presStyleIdx="0" presStyleCnt="3"/>
      <dgm:spPr/>
    </dgm:pt>
    <dgm:pt modelId="{B5F47263-FB62-4D01-BD0F-2DE9571D3EBF}" type="pres">
      <dgm:prSet presAssocID="{C9B909DF-3DDD-4E19-9EA9-9984867108F8}" presName="text_1" presStyleLbl="node1" presStyleIdx="0" presStyleCnt="3">
        <dgm:presLayoutVars>
          <dgm:bulletEnabled val="1"/>
        </dgm:presLayoutVars>
      </dgm:prSet>
      <dgm:spPr/>
      <dgm:t>
        <a:bodyPr/>
        <a:lstStyle/>
        <a:p>
          <a:endParaRPr lang="en-US"/>
        </a:p>
      </dgm:t>
    </dgm:pt>
    <dgm:pt modelId="{035F1DA6-8CBA-4AB8-8521-402563F43A7B}" type="pres">
      <dgm:prSet presAssocID="{C9B909DF-3DDD-4E19-9EA9-9984867108F8}" presName="accent_1" presStyleCnt="0"/>
      <dgm:spPr/>
    </dgm:pt>
    <dgm:pt modelId="{1D0A7300-4B98-45FB-B7E2-0E990649D0B3}" type="pres">
      <dgm:prSet presAssocID="{C9B909DF-3DDD-4E19-9EA9-9984867108F8}" presName="accentRepeatNode" presStyleLbl="solidFgAcc1" presStyleIdx="0" presStyleCnt="3"/>
      <dgm:spPr/>
    </dgm:pt>
    <dgm:pt modelId="{81CCE7CA-440D-4810-AF1A-209C725EDABD}" type="pres">
      <dgm:prSet presAssocID="{FB278F31-B7E1-4F10-B55B-3C14955CE9FE}" presName="text_2" presStyleLbl="node1" presStyleIdx="1" presStyleCnt="3">
        <dgm:presLayoutVars>
          <dgm:bulletEnabled val="1"/>
        </dgm:presLayoutVars>
      </dgm:prSet>
      <dgm:spPr/>
      <dgm:t>
        <a:bodyPr/>
        <a:lstStyle/>
        <a:p>
          <a:endParaRPr lang="en-US"/>
        </a:p>
      </dgm:t>
    </dgm:pt>
    <dgm:pt modelId="{23C78D39-97CA-4532-8FA2-2D5BE4A975F8}" type="pres">
      <dgm:prSet presAssocID="{FB278F31-B7E1-4F10-B55B-3C14955CE9FE}" presName="accent_2" presStyleCnt="0"/>
      <dgm:spPr/>
    </dgm:pt>
    <dgm:pt modelId="{F5BAD1B7-FE64-424D-A29E-B1E5B81EB465}" type="pres">
      <dgm:prSet presAssocID="{FB278F31-B7E1-4F10-B55B-3C14955CE9FE}" presName="accentRepeatNode" presStyleLbl="solidFgAcc1" presStyleIdx="1" presStyleCnt="3"/>
      <dgm:spPr/>
    </dgm:pt>
    <dgm:pt modelId="{9A66DBA1-90C5-4C03-AB98-E4A6C96244BE}" type="pres">
      <dgm:prSet presAssocID="{24921C1F-FE15-4DEA-AA40-DCBD0F2CCCE9}" presName="text_3" presStyleLbl="node1" presStyleIdx="2" presStyleCnt="3">
        <dgm:presLayoutVars>
          <dgm:bulletEnabled val="1"/>
        </dgm:presLayoutVars>
      </dgm:prSet>
      <dgm:spPr/>
      <dgm:t>
        <a:bodyPr/>
        <a:lstStyle/>
        <a:p>
          <a:endParaRPr lang="en-US"/>
        </a:p>
      </dgm:t>
    </dgm:pt>
    <dgm:pt modelId="{1CE8681E-153F-4539-8DD2-9215A932C528}" type="pres">
      <dgm:prSet presAssocID="{24921C1F-FE15-4DEA-AA40-DCBD0F2CCCE9}" presName="accent_3" presStyleCnt="0"/>
      <dgm:spPr/>
    </dgm:pt>
    <dgm:pt modelId="{4E570A15-026B-41FB-9703-90E8CA14B128}" type="pres">
      <dgm:prSet presAssocID="{24921C1F-FE15-4DEA-AA40-DCBD0F2CCCE9}" presName="accentRepeatNode" presStyleLbl="solidFgAcc1" presStyleIdx="2" presStyleCnt="3"/>
      <dgm:spPr/>
    </dgm:pt>
  </dgm:ptLst>
  <dgm:cxnLst>
    <dgm:cxn modelId="{0ACDF7ED-5F75-4505-932D-048A78149C79}" type="presOf" srcId="{8FA4512B-47EF-4BFF-8071-174AA62A6689}" destId="{7EB611E2-CAD6-477F-B255-C98647044DB9}" srcOrd="0" destOrd="0" presId="urn:microsoft.com/office/officeart/2008/layout/VerticalCurvedList"/>
    <dgm:cxn modelId="{00E37212-A11B-4E68-9694-C85E09B70994}" srcId="{1F665E79-1EA8-46F0-9117-524C3775882C}" destId="{C9B909DF-3DDD-4E19-9EA9-9984867108F8}" srcOrd="0" destOrd="0" parTransId="{0C033885-1893-4469-8214-82343D6F6B10}" sibTransId="{8FA4512B-47EF-4BFF-8071-174AA62A6689}"/>
    <dgm:cxn modelId="{D241AB33-A02A-4A5E-8A6A-717BB30D0BB2}" type="presOf" srcId="{FB278F31-B7E1-4F10-B55B-3C14955CE9FE}" destId="{81CCE7CA-440D-4810-AF1A-209C725EDABD}" srcOrd="0" destOrd="0" presId="urn:microsoft.com/office/officeart/2008/layout/VerticalCurvedList"/>
    <dgm:cxn modelId="{81F66653-2A9F-4AB4-963C-03F3F19135B8}" srcId="{1F665E79-1EA8-46F0-9117-524C3775882C}" destId="{FB278F31-B7E1-4F10-B55B-3C14955CE9FE}" srcOrd="1" destOrd="0" parTransId="{2E0B5F5E-21C2-4593-AE5A-E8F67D10DC03}" sibTransId="{FBB25BE8-5C51-40C6-80B8-78B38127BF19}"/>
    <dgm:cxn modelId="{1ACDACAC-097E-4539-A835-819BE16B41D1}" srcId="{1F665E79-1EA8-46F0-9117-524C3775882C}" destId="{24921C1F-FE15-4DEA-AA40-DCBD0F2CCCE9}" srcOrd="2" destOrd="0" parTransId="{88050A43-5EF4-4404-8821-C74C5B61669F}" sibTransId="{BD5D2C52-3B57-44F2-8FFF-201E41CE4E55}"/>
    <dgm:cxn modelId="{964FFA02-B6FB-4DCC-AA34-DC787D3F2097}" type="presOf" srcId="{C9B909DF-3DDD-4E19-9EA9-9984867108F8}" destId="{B5F47263-FB62-4D01-BD0F-2DE9571D3EBF}" srcOrd="0" destOrd="0" presId="urn:microsoft.com/office/officeart/2008/layout/VerticalCurvedList"/>
    <dgm:cxn modelId="{D73700E2-3425-4770-81FD-FC6574704A69}" type="presOf" srcId="{24921C1F-FE15-4DEA-AA40-DCBD0F2CCCE9}" destId="{9A66DBA1-90C5-4C03-AB98-E4A6C96244BE}" srcOrd="0" destOrd="0" presId="urn:microsoft.com/office/officeart/2008/layout/VerticalCurvedList"/>
    <dgm:cxn modelId="{775B4C6A-843A-45A7-A79D-3FEF6E864254}" type="presOf" srcId="{1F665E79-1EA8-46F0-9117-524C3775882C}" destId="{0DD7931C-770E-4BD3-BDAB-52C9511E049D}" srcOrd="0" destOrd="0" presId="urn:microsoft.com/office/officeart/2008/layout/VerticalCurvedList"/>
    <dgm:cxn modelId="{52E5F20C-B86F-402B-8D2E-D5BB8148C6FC}" type="presParOf" srcId="{0DD7931C-770E-4BD3-BDAB-52C9511E049D}" destId="{44FF4A55-3483-49F4-AA50-1431432A22E1}" srcOrd="0" destOrd="0" presId="urn:microsoft.com/office/officeart/2008/layout/VerticalCurvedList"/>
    <dgm:cxn modelId="{EF7C8434-C6F3-4C43-B940-80A609FAB5B6}" type="presParOf" srcId="{44FF4A55-3483-49F4-AA50-1431432A22E1}" destId="{DB10CEB9-264E-4BFD-9E59-76552CE58575}" srcOrd="0" destOrd="0" presId="urn:microsoft.com/office/officeart/2008/layout/VerticalCurvedList"/>
    <dgm:cxn modelId="{DB4BBB5D-F3CC-44C5-8695-176D1E4F386F}" type="presParOf" srcId="{DB10CEB9-264E-4BFD-9E59-76552CE58575}" destId="{7AEA7839-A6DD-4F0A-A03F-B9E24B4E97E3}" srcOrd="0" destOrd="0" presId="urn:microsoft.com/office/officeart/2008/layout/VerticalCurvedList"/>
    <dgm:cxn modelId="{B2BCCA6A-A87B-4CD2-AFCD-083DB33412C3}" type="presParOf" srcId="{DB10CEB9-264E-4BFD-9E59-76552CE58575}" destId="{7EB611E2-CAD6-477F-B255-C98647044DB9}" srcOrd="1" destOrd="0" presId="urn:microsoft.com/office/officeart/2008/layout/VerticalCurvedList"/>
    <dgm:cxn modelId="{AE399253-E9C5-4A7F-8AE4-477D2436CDB7}" type="presParOf" srcId="{DB10CEB9-264E-4BFD-9E59-76552CE58575}" destId="{C4A2C8F1-7FF4-4F05-A524-ECEDF738DA71}" srcOrd="2" destOrd="0" presId="urn:microsoft.com/office/officeart/2008/layout/VerticalCurvedList"/>
    <dgm:cxn modelId="{72B633FB-E841-4A5A-8F0D-3AA57E7F8AD7}" type="presParOf" srcId="{DB10CEB9-264E-4BFD-9E59-76552CE58575}" destId="{ECA63D07-BF46-40B7-ABEE-177DAE0E9534}" srcOrd="3" destOrd="0" presId="urn:microsoft.com/office/officeart/2008/layout/VerticalCurvedList"/>
    <dgm:cxn modelId="{BADF8698-CFAE-4410-9309-C6A6806A675E}" type="presParOf" srcId="{44FF4A55-3483-49F4-AA50-1431432A22E1}" destId="{B5F47263-FB62-4D01-BD0F-2DE9571D3EBF}" srcOrd="1" destOrd="0" presId="urn:microsoft.com/office/officeart/2008/layout/VerticalCurvedList"/>
    <dgm:cxn modelId="{7BACB37A-66E0-4AF4-91AF-B16DA6F8B70D}" type="presParOf" srcId="{44FF4A55-3483-49F4-AA50-1431432A22E1}" destId="{035F1DA6-8CBA-4AB8-8521-402563F43A7B}" srcOrd="2" destOrd="0" presId="urn:microsoft.com/office/officeart/2008/layout/VerticalCurvedList"/>
    <dgm:cxn modelId="{09084B51-6F32-4D82-AFE9-E4262016649D}" type="presParOf" srcId="{035F1DA6-8CBA-4AB8-8521-402563F43A7B}" destId="{1D0A7300-4B98-45FB-B7E2-0E990649D0B3}" srcOrd="0" destOrd="0" presId="urn:microsoft.com/office/officeart/2008/layout/VerticalCurvedList"/>
    <dgm:cxn modelId="{CE44D02E-3A42-4572-922E-E1AD3BBA4E1F}" type="presParOf" srcId="{44FF4A55-3483-49F4-AA50-1431432A22E1}" destId="{81CCE7CA-440D-4810-AF1A-209C725EDABD}" srcOrd="3" destOrd="0" presId="urn:microsoft.com/office/officeart/2008/layout/VerticalCurvedList"/>
    <dgm:cxn modelId="{1FF51480-66A5-4371-BFCD-45802D34C122}" type="presParOf" srcId="{44FF4A55-3483-49F4-AA50-1431432A22E1}" destId="{23C78D39-97CA-4532-8FA2-2D5BE4A975F8}" srcOrd="4" destOrd="0" presId="urn:microsoft.com/office/officeart/2008/layout/VerticalCurvedList"/>
    <dgm:cxn modelId="{43DB8519-B92E-499B-B947-FDF747BC2D3D}" type="presParOf" srcId="{23C78D39-97CA-4532-8FA2-2D5BE4A975F8}" destId="{F5BAD1B7-FE64-424D-A29E-B1E5B81EB465}" srcOrd="0" destOrd="0" presId="urn:microsoft.com/office/officeart/2008/layout/VerticalCurvedList"/>
    <dgm:cxn modelId="{6C1F6037-6507-4C48-8607-939FDE1041AF}" type="presParOf" srcId="{44FF4A55-3483-49F4-AA50-1431432A22E1}" destId="{9A66DBA1-90C5-4C03-AB98-E4A6C96244BE}" srcOrd="5" destOrd="0" presId="urn:microsoft.com/office/officeart/2008/layout/VerticalCurvedList"/>
    <dgm:cxn modelId="{58CFD5F2-0F0A-450E-8B19-C5C20A2CCCAE}" type="presParOf" srcId="{44FF4A55-3483-49F4-AA50-1431432A22E1}" destId="{1CE8681E-153F-4539-8DD2-9215A932C528}" srcOrd="6" destOrd="0" presId="urn:microsoft.com/office/officeart/2008/layout/VerticalCurvedList"/>
    <dgm:cxn modelId="{5D7307EF-F2E6-441A-8333-453B6646660D}" type="presParOf" srcId="{1CE8681E-153F-4539-8DD2-9215A932C528}" destId="{4E570A15-026B-41FB-9703-90E8CA14B128}" srcOrd="0" destOrd="0" presId="urn:microsoft.com/office/officeart/2008/layout/VerticalCurvedLis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4364523B-DF0D-4F2D-BDBE-AF88388C602A}" type="doc">
      <dgm:prSet loTypeId="urn:microsoft.com/office/officeart/2005/8/layout/vList2" loCatId="list" qsTypeId="urn:microsoft.com/office/officeart/2005/8/quickstyle/simple2" qsCatId="simple" csTypeId="urn:microsoft.com/office/officeart/2005/8/colors/colorful1#12" csCatId="colorful" phldr="1"/>
      <dgm:spPr/>
      <dgm:t>
        <a:bodyPr/>
        <a:lstStyle/>
        <a:p>
          <a:endParaRPr lang="en-US"/>
        </a:p>
      </dgm:t>
    </dgm:pt>
    <dgm:pt modelId="{63AE9671-188F-4904-B09F-B2D64D67880E}">
      <dgm:prSet custT="1"/>
      <dgm:spPr/>
      <dgm:t>
        <a:bodyPr/>
        <a:lstStyle/>
        <a:p>
          <a:pPr rtl="0"/>
          <a:r>
            <a:rPr lang="en-US" sz="1800" smtClean="0"/>
            <a:t>Develop, disseminate, and enforce policies </a:t>
          </a:r>
          <a:endParaRPr lang="en-US" sz="1800"/>
        </a:p>
      </dgm:t>
    </dgm:pt>
    <dgm:pt modelId="{45D58359-2343-45DF-B667-CB646F5100D6}" type="parTrans" cxnId="{91768FD5-DB3A-473D-8529-B9D77C2C15D3}">
      <dgm:prSet/>
      <dgm:spPr/>
      <dgm:t>
        <a:bodyPr/>
        <a:lstStyle/>
        <a:p>
          <a:endParaRPr lang="en-US" sz="1400"/>
        </a:p>
      </dgm:t>
    </dgm:pt>
    <dgm:pt modelId="{A997070F-75C2-4DA1-A5FC-FE1DBE56B71E}" type="sibTrans" cxnId="{91768FD5-DB3A-473D-8529-B9D77C2C15D3}">
      <dgm:prSet/>
      <dgm:spPr/>
      <dgm:t>
        <a:bodyPr/>
        <a:lstStyle/>
        <a:p>
          <a:endParaRPr lang="en-US" sz="1400"/>
        </a:p>
      </dgm:t>
    </dgm:pt>
    <dgm:pt modelId="{93F17C42-65A3-4E50-A952-E7C1DEF449D4}">
      <dgm:prSet custT="1"/>
      <dgm:spPr/>
      <dgm:t>
        <a:bodyPr/>
        <a:lstStyle/>
        <a:p>
          <a:pPr rtl="0"/>
          <a:r>
            <a:rPr lang="en-US" sz="1800" smtClean="0"/>
            <a:t>Train Managers </a:t>
          </a:r>
          <a:endParaRPr lang="en-US" sz="1800"/>
        </a:p>
      </dgm:t>
    </dgm:pt>
    <dgm:pt modelId="{BC85040C-2ED8-4159-A5B3-98AB6CFB02C2}" type="parTrans" cxnId="{CDBB9BDE-DB40-4106-A37D-6ACFF004626F}">
      <dgm:prSet/>
      <dgm:spPr/>
      <dgm:t>
        <a:bodyPr/>
        <a:lstStyle/>
        <a:p>
          <a:endParaRPr lang="en-US" sz="1400"/>
        </a:p>
      </dgm:t>
    </dgm:pt>
    <dgm:pt modelId="{B97E3234-77F0-4FFF-931A-2190C97CD5F3}" type="sibTrans" cxnId="{CDBB9BDE-DB40-4106-A37D-6ACFF004626F}">
      <dgm:prSet/>
      <dgm:spPr/>
      <dgm:t>
        <a:bodyPr/>
        <a:lstStyle/>
        <a:p>
          <a:endParaRPr lang="en-US" sz="1400"/>
        </a:p>
      </dgm:t>
    </dgm:pt>
    <dgm:pt modelId="{E8548FDA-3E59-4FA0-906E-87784B9C9207}">
      <dgm:prSet custT="1"/>
      <dgm:spPr/>
      <dgm:t>
        <a:bodyPr/>
        <a:lstStyle/>
        <a:p>
          <a:pPr rtl="0"/>
          <a:r>
            <a:rPr lang="en-US" sz="1800" smtClean="0"/>
            <a:t>Conduct employee surveys and review policies to identify any need for change </a:t>
          </a:r>
          <a:endParaRPr lang="en-US" sz="1800"/>
        </a:p>
      </dgm:t>
    </dgm:pt>
    <dgm:pt modelId="{96171335-5E0F-4622-883A-E83A06804834}" type="parTrans" cxnId="{F0B562A9-46F1-41B6-BDEF-93DE3D384168}">
      <dgm:prSet/>
      <dgm:spPr/>
      <dgm:t>
        <a:bodyPr/>
        <a:lstStyle/>
        <a:p>
          <a:endParaRPr lang="en-US" sz="1400"/>
        </a:p>
      </dgm:t>
    </dgm:pt>
    <dgm:pt modelId="{A9E1686F-3AE8-4555-81F4-0EA562779AB7}" type="sibTrans" cxnId="{F0B562A9-46F1-41B6-BDEF-93DE3D384168}">
      <dgm:prSet/>
      <dgm:spPr/>
      <dgm:t>
        <a:bodyPr/>
        <a:lstStyle/>
        <a:p>
          <a:endParaRPr lang="en-US" sz="1400"/>
        </a:p>
      </dgm:t>
    </dgm:pt>
    <dgm:pt modelId="{24F78941-974A-42E6-B387-97B8A9B6E4C7}">
      <dgm:prSet custT="1"/>
      <dgm:spPr>
        <a:solidFill>
          <a:schemeClr val="accent1"/>
        </a:solidFill>
      </dgm:spPr>
      <dgm:t>
        <a:bodyPr/>
        <a:lstStyle/>
        <a:p>
          <a:pPr rtl="0"/>
          <a:r>
            <a:rPr lang="en-US" sz="1800" dirty="0" smtClean="0"/>
            <a:t>Respond to pregnancy discrimination claims promptly  </a:t>
          </a:r>
          <a:endParaRPr lang="en-US" sz="1800" dirty="0"/>
        </a:p>
      </dgm:t>
    </dgm:pt>
    <dgm:pt modelId="{F8ED1F5D-8BE3-408E-B7E0-5226117ABB62}" type="parTrans" cxnId="{25D197AC-F5B9-4EDE-BFFB-DDB22F3CB2A5}">
      <dgm:prSet/>
      <dgm:spPr/>
      <dgm:t>
        <a:bodyPr/>
        <a:lstStyle/>
        <a:p>
          <a:endParaRPr lang="en-US" sz="1400"/>
        </a:p>
      </dgm:t>
    </dgm:pt>
    <dgm:pt modelId="{F791B303-075E-4970-9244-86FC1D2F70F7}" type="sibTrans" cxnId="{25D197AC-F5B9-4EDE-BFFB-DDB22F3CB2A5}">
      <dgm:prSet/>
      <dgm:spPr/>
      <dgm:t>
        <a:bodyPr/>
        <a:lstStyle/>
        <a:p>
          <a:endParaRPr lang="en-US" sz="1400"/>
        </a:p>
      </dgm:t>
    </dgm:pt>
    <dgm:pt modelId="{97556C38-1FB6-4F5A-876A-6EA6458A816F}">
      <dgm:prSet custT="1"/>
      <dgm:spPr/>
      <dgm:t>
        <a:bodyPr/>
        <a:lstStyle/>
        <a:p>
          <a:pPr rtl="0"/>
          <a:r>
            <a:rPr lang="en-US" sz="1800" smtClean="0"/>
            <a:t>Protect against retaliation </a:t>
          </a:r>
          <a:endParaRPr lang="en-US" sz="1800"/>
        </a:p>
      </dgm:t>
    </dgm:pt>
    <dgm:pt modelId="{CC295EEF-79D4-42CC-ABCF-CC1543C5538D}" type="parTrans" cxnId="{7A74EF7F-42AF-4B35-A31F-BEFA20C8C747}">
      <dgm:prSet/>
      <dgm:spPr/>
      <dgm:t>
        <a:bodyPr/>
        <a:lstStyle/>
        <a:p>
          <a:endParaRPr lang="en-US" sz="1400"/>
        </a:p>
      </dgm:t>
    </dgm:pt>
    <dgm:pt modelId="{E94E288D-2082-462C-A8B8-59859B81637B}" type="sibTrans" cxnId="{7A74EF7F-42AF-4B35-A31F-BEFA20C8C747}">
      <dgm:prSet/>
      <dgm:spPr/>
      <dgm:t>
        <a:bodyPr/>
        <a:lstStyle/>
        <a:p>
          <a:endParaRPr lang="en-US" sz="1400"/>
        </a:p>
      </dgm:t>
    </dgm:pt>
    <dgm:pt modelId="{783284AA-D08A-49A5-846C-DFACC62C342B}" type="pres">
      <dgm:prSet presAssocID="{4364523B-DF0D-4F2D-BDBE-AF88388C602A}" presName="linear" presStyleCnt="0">
        <dgm:presLayoutVars>
          <dgm:animLvl val="lvl"/>
          <dgm:resizeHandles val="exact"/>
        </dgm:presLayoutVars>
      </dgm:prSet>
      <dgm:spPr/>
      <dgm:t>
        <a:bodyPr/>
        <a:lstStyle/>
        <a:p>
          <a:endParaRPr lang="en-US"/>
        </a:p>
      </dgm:t>
    </dgm:pt>
    <dgm:pt modelId="{E665365A-6E47-4F19-940C-0C3F3F924F1B}" type="pres">
      <dgm:prSet presAssocID="{63AE9671-188F-4904-B09F-B2D64D67880E}" presName="parentText" presStyleLbl="node1" presStyleIdx="0" presStyleCnt="5">
        <dgm:presLayoutVars>
          <dgm:chMax val="0"/>
          <dgm:bulletEnabled val="1"/>
        </dgm:presLayoutVars>
      </dgm:prSet>
      <dgm:spPr/>
      <dgm:t>
        <a:bodyPr/>
        <a:lstStyle/>
        <a:p>
          <a:endParaRPr lang="en-US"/>
        </a:p>
      </dgm:t>
    </dgm:pt>
    <dgm:pt modelId="{0AA3DF3E-F2B6-43C0-96D3-B1FE426E59AF}" type="pres">
      <dgm:prSet presAssocID="{A997070F-75C2-4DA1-A5FC-FE1DBE56B71E}" presName="spacer" presStyleCnt="0"/>
      <dgm:spPr/>
    </dgm:pt>
    <dgm:pt modelId="{908E9F45-4803-4950-B4CB-00C868E6AC85}" type="pres">
      <dgm:prSet presAssocID="{93F17C42-65A3-4E50-A952-E7C1DEF449D4}" presName="parentText" presStyleLbl="node1" presStyleIdx="1" presStyleCnt="5">
        <dgm:presLayoutVars>
          <dgm:chMax val="0"/>
          <dgm:bulletEnabled val="1"/>
        </dgm:presLayoutVars>
      </dgm:prSet>
      <dgm:spPr/>
      <dgm:t>
        <a:bodyPr/>
        <a:lstStyle/>
        <a:p>
          <a:endParaRPr lang="en-US"/>
        </a:p>
      </dgm:t>
    </dgm:pt>
    <dgm:pt modelId="{5E3C459F-48A3-4512-848E-A31BFC792C5B}" type="pres">
      <dgm:prSet presAssocID="{B97E3234-77F0-4FFF-931A-2190C97CD5F3}" presName="spacer" presStyleCnt="0"/>
      <dgm:spPr/>
    </dgm:pt>
    <dgm:pt modelId="{5B22F7D8-F9CD-4AC4-8DFC-0498FD7AFD70}" type="pres">
      <dgm:prSet presAssocID="{E8548FDA-3E59-4FA0-906E-87784B9C9207}" presName="parentText" presStyleLbl="node1" presStyleIdx="2" presStyleCnt="5">
        <dgm:presLayoutVars>
          <dgm:chMax val="0"/>
          <dgm:bulletEnabled val="1"/>
        </dgm:presLayoutVars>
      </dgm:prSet>
      <dgm:spPr/>
      <dgm:t>
        <a:bodyPr/>
        <a:lstStyle/>
        <a:p>
          <a:endParaRPr lang="en-US"/>
        </a:p>
      </dgm:t>
    </dgm:pt>
    <dgm:pt modelId="{C407EC1B-C16A-4AED-B405-14B26F87692B}" type="pres">
      <dgm:prSet presAssocID="{A9E1686F-3AE8-4555-81F4-0EA562779AB7}" presName="spacer" presStyleCnt="0"/>
      <dgm:spPr/>
    </dgm:pt>
    <dgm:pt modelId="{963E62D9-D476-4652-AA68-C3BE60531687}" type="pres">
      <dgm:prSet presAssocID="{24F78941-974A-42E6-B387-97B8A9B6E4C7}" presName="parentText" presStyleLbl="node1" presStyleIdx="3" presStyleCnt="5">
        <dgm:presLayoutVars>
          <dgm:chMax val="0"/>
          <dgm:bulletEnabled val="1"/>
        </dgm:presLayoutVars>
      </dgm:prSet>
      <dgm:spPr/>
      <dgm:t>
        <a:bodyPr/>
        <a:lstStyle/>
        <a:p>
          <a:endParaRPr lang="en-US"/>
        </a:p>
      </dgm:t>
    </dgm:pt>
    <dgm:pt modelId="{321ECD15-3DF9-4F20-8D66-CD9DAEF3D094}" type="pres">
      <dgm:prSet presAssocID="{F791B303-075E-4970-9244-86FC1D2F70F7}" presName="spacer" presStyleCnt="0"/>
      <dgm:spPr/>
    </dgm:pt>
    <dgm:pt modelId="{5FFFB9E0-4B84-49BA-B903-930C587F7B84}" type="pres">
      <dgm:prSet presAssocID="{97556C38-1FB6-4F5A-876A-6EA6458A816F}" presName="parentText" presStyleLbl="node1" presStyleIdx="4" presStyleCnt="5">
        <dgm:presLayoutVars>
          <dgm:chMax val="0"/>
          <dgm:bulletEnabled val="1"/>
        </dgm:presLayoutVars>
      </dgm:prSet>
      <dgm:spPr/>
      <dgm:t>
        <a:bodyPr/>
        <a:lstStyle/>
        <a:p>
          <a:endParaRPr lang="en-US"/>
        </a:p>
      </dgm:t>
    </dgm:pt>
  </dgm:ptLst>
  <dgm:cxnLst>
    <dgm:cxn modelId="{212A8E37-5C37-4218-96D6-7C3B2F65AC53}" type="presOf" srcId="{24F78941-974A-42E6-B387-97B8A9B6E4C7}" destId="{963E62D9-D476-4652-AA68-C3BE60531687}" srcOrd="0" destOrd="0" presId="urn:microsoft.com/office/officeart/2005/8/layout/vList2"/>
    <dgm:cxn modelId="{28BCA4AA-3621-4DAC-BAC5-320EB644141B}" type="presOf" srcId="{4364523B-DF0D-4F2D-BDBE-AF88388C602A}" destId="{783284AA-D08A-49A5-846C-DFACC62C342B}" srcOrd="0" destOrd="0" presId="urn:microsoft.com/office/officeart/2005/8/layout/vList2"/>
    <dgm:cxn modelId="{7A74EF7F-42AF-4B35-A31F-BEFA20C8C747}" srcId="{4364523B-DF0D-4F2D-BDBE-AF88388C602A}" destId="{97556C38-1FB6-4F5A-876A-6EA6458A816F}" srcOrd="4" destOrd="0" parTransId="{CC295EEF-79D4-42CC-ABCF-CC1543C5538D}" sibTransId="{E94E288D-2082-462C-A8B8-59859B81637B}"/>
    <dgm:cxn modelId="{91768FD5-DB3A-473D-8529-B9D77C2C15D3}" srcId="{4364523B-DF0D-4F2D-BDBE-AF88388C602A}" destId="{63AE9671-188F-4904-B09F-B2D64D67880E}" srcOrd="0" destOrd="0" parTransId="{45D58359-2343-45DF-B667-CB646F5100D6}" sibTransId="{A997070F-75C2-4DA1-A5FC-FE1DBE56B71E}"/>
    <dgm:cxn modelId="{5EB0B8E9-26BB-4713-88AE-DEDEBC0E1E2D}" type="presOf" srcId="{E8548FDA-3E59-4FA0-906E-87784B9C9207}" destId="{5B22F7D8-F9CD-4AC4-8DFC-0498FD7AFD70}" srcOrd="0" destOrd="0" presId="urn:microsoft.com/office/officeart/2005/8/layout/vList2"/>
    <dgm:cxn modelId="{CE10E497-84D5-43CB-A27D-0782E87D6AEE}" type="presOf" srcId="{93F17C42-65A3-4E50-A952-E7C1DEF449D4}" destId="{908E9F45-4803-4950-B4CB-00C868E6AC85}" srcOrd="0" destOrd="0" presId="urn:microsoft.com/office/officeart/2005/8/layout/vList2"/>
    <dgm:cxn modelId="{25D197AC-F5B9-4EDE-BFFB-DDB22F3CB2A5}" srcId="{4364523B-DF0D-4F2D-BDBE-AF88388C602A}" destId="{24F78941-974A-42E6-B387-97B8A9B6E4C7}" srcOrd="3" destOrd="0" parTransId="{F8ED1F5D-8BE3-408E-B7E0-5226117ABB62}" sibTransId="{F791B303-075E-4970-9244-86FC1D2F70F7}"/>
    <dgm:cxn modelId="{7A524182-6B6A-45AA-9D56-C0884C07659D}" type="presOf" srcId="{97556C38-1FB6-4F5A-876A-6EA6458A816F}" destId="{5FFFB9E0-4B84-49BA-B903-930C587F7B84}" srcOrd="0" destOrd="0" presId="urn:microsoft.com/office/officeart/2005/8/layout/vList2"/>
    <dgm:cxn modelId="{CDBB9BDE-DB40-4106-A37D-6ACFF004626F}" srcId="{4364523B-DF0D-4F2D-BDBE-AF88388C602A}" destId="{93F17C42-65A3-4E50-A952-E7C1DEF449D4}" srcOrd="1" destOrd="0" parTransId="{BC85040C-2ED8-4159-A5B3-98AB6CFB02C2}" sibTransId="{B97E3234-77F0-4FFF-931A-2190C97CD5F3}"/>
    <dgm:cxn modelId="{F0B562A9-46F1-41B6-BDEF-93DE3D384168}" srcId="{4364523B-DF0D-4F2D-BDBE-AF88388C602A}" destId="{E8548FDA-3E59-4FA0-906E-87784B9C9207}" srcOrd="2" destOrd="0" parTransId="{96171335-5E0F-4622-883A-E83A06804834}" sibTransId="{A9E1686F-3AE8-4555-81F4-0EA562779AB7}"/>
    <dgm:cxn modelId="{C53EF92C-7E74-49A3-AFF8-610BB2A371E7}" type="presOf" srcId="{63AE9671-188F-4904-B09F-B2D64D67880E}" destId="{E665365A-6E47-4F19-940C-0C3F3F924F1B}" srcOrd="0" destOrd="0" presId="urn:microsoft.com/office/officeart/2005/8/layout/vList2"/>
    <dgm:cxn modelId="{27CD4A67-5074-479B-9362-5EF967A2CDC7}" type="presParOf" srcId="{783284AA-D08A-49A5-846C-DFACC62C342B}" destId="{E665365A-6E47-4F19-940C-0C3F3F924F1B}" srcOrd="0" destOrd="0" presId="urn:microsoft.com/office/officeart/2005/8/layout/vList2"/>
    <dgm:cxn modelId="{5E330184-C415-4794-B589-E1F318E0AEFE}" type="presParOf" srcId="{783284AA-D08A-49A5-846C-DFACC62C342B}" destId="{0AA3DF3E-F2B6-43C0-96D3-B1FE426E59AF}" srcOrd="1" destOrd="0" presId="urn:microsoft.com/office/officeart/2005/8/layout/vList2"/>
    <dgm:cxn modelId="{C519DD26-3CA9-4DEA-B79B-BD8A0A849BDB}" type="presParOf" srcId="{783284AA-D08A-49A5-846C-DFACC62C342B}" destId="{908E9F45-4803-4950-B4CB-00C868E6AC85}" srcOrd="2" destOrd="0" presId="urn:microsoft.com/office/officeart/2005/8/layout/vList2"/>
    <dgm:cxn modelId="{6077CFAD-44D4-4D84-A27A-6E59477916E7}" type="presParOf" srcId="{783284AA-D08A-49A5-846C-DFACC62C342B}" destId="{5E3C459F-48A3-4512-848E-A31BFC792C5B}" srcOrd="3" destOrd="0" presId="urn:microsoft.com/office/officeart/2005/8/layout/vList2"/>
    <dgm:cxn modelId="{A614AA0B-1E65-496F-89F5-5C2D9270D10E}" type="presParOf" srcId="{783284AA-D08A-49A5-846C-DFACC62C342B}" destId="{5B22F7D8-F9CD-4AC4-8DFC-0498FD7AFD70}" srcOrd="4" destOrd="0" presId="urn:microsoft.com/office/officeart/2005/8/layout/vList2"/>
    <dgm:cxn modelId="{1E2067B0-7A77-4864-A20A-E8F00D049A78}" type="presParOf" srcId="{783284AA-D08A-49A5-846C-DFACC62C342B}" destId="{C407EC1B-C16A-4AED-B405-14B26F87692B}" srcOrd="5" destOrd="0" presId="urn:microsoft.com/office/officeart/2005/8/layout/vList2"/>
    <dgm:cxn modelId="{1093F9DE-A593-4C7A-8751-3E40DD518186}" type="presParOf" srcId="{783284AA-D08A-49A5-846C-DFACC62C342B}" destId="{963E62D9-D476-4652-AA68-C3BE60531687}" srcOrd="6" destOrd="0" presId="urn:microsoft.com/office/officeart/2005/8/layout/vList2"/>
    <dgm:cxn modelId="{A18B842E-5491-4F52-B503-5D504F74849D}" type="presParOf" srcId="{783284AA-D08A-49A5-846C-DFACC62C342B}" destId="{321ECD15-3DF9-4F20-8D66-CD9DAEF3D094}" srcOrd="7" destOrd="0" presId="urn:microsoft.com/office/officeart/2005/8/layout/vList2"/>
    <dgm:cxn modelId="{7EF8EB1D-F8ED-4382-B542-7570616D7008}" type="presParOf" srcId="{783284AA-D08A-49A5-846C-DFACC62C342B}" destId="{5FFFB9E0-4B84-49BA-B903-930C587F7B84}" srcOrd="8"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AE1457-3D4A-476E-871C-5D614E5D1641}">
      <dsp:nvSpPr>
        <dsp:cNvPr id="0" name=""/>
        <dsp:cNvSpPr/>
      </dsp:nvSpPr>
      <dsp:spPr>
        <a:xfrm>
          <a:off x="0" y="3779"/>
          <a:ext cx="8229600" cy="1198080"/>
        </a:xfrm>
        <a:prstGeom prst="roundRect">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kern="1200" smtClean="0"/>
            <a:t>Title I of the ADA protects individuals from employment discrimination on the basis of disability. </a:t>
          </a:r>
          <a:endParaRPr lang="en-US" sz="1800" kern="1200"/>
        </a:p>
      </dsp:txBody>
      <dsp:txXfrm>
        <a:off x="58485" y="62264"/>
        <a:ext cx="8112630" cy="1081110"/>
      </dsp:txXfrm>
    </dsp:sp>
    <dsp:sp modelId="{F6192C21-F9BB-4BCC-A21C-B72B4D01D060}">
      <dsp:nvSpPr>
        <dsp:cNvPr id="0" name=""/>
        <dsp:cNvSpPr/>
      </dsp:nvSpPr>
      <dsp:spPr>
        <a:xfrm>
          <a:off x="0" y="1316527"/>
          <a:ext cx="8229600" cy="1198080"/>
        </a:xfrm>
        <a:prstGeom prst="roundRect">
          <a:avLst/>
        </a:prstGeom>
        <a:solidFill>
          <a:schemeClr val="accent3"/>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kern="1200" smtClean="0"/>
            <a:t>Discrimination occurs when: </a:t>
          </a:r>
          <a:endParaRPr lang="en-US" sz="1800" kern="1200"/>
        </a:p>
      </dsp:txBody>
      <dsp:txXfrm>
        <a:off x="58485" y="1375012"/>
        <a:ext cx="8112630" cy="1081110"/>
      </dsp:txXfrm>
    </dsp:sp>
    <dsp:sp modelId="{1AD9AD0C-E6D7-42CD-8FD2-637186E82177}">
      <dsp:nvSpPr>
        <dsp:cNvPr id="0" name=""/>
        <dsp:cNvSpPr/>
      </dsp:nvSpPr>
      <dsp:spPr>
        <a:xfrm>
          <a:off x="0" y="2588040"/>
          <a:ext cx="8229600" cy="17553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0320" rIns="113792" bIns="20320" numCol="1" spcCol="1270" anchor="t" anchorCtr="0">
          <a:noAutofit/>
        </a:bodyPr>
        <a:lstStyle/>
        <a:p>
          <a:pPr marL="171450" lvl="1" indent="-171450" algn="l" defTabSz="711200" rtl="0">
            <a:lnSpc>
              <a:spcPct val="100000"/>
            </a:lnSpc>
            <a:spcBef>
              <a:spcPct val="0"/>
            </a:spcBef>
            <a:spcAft>
              <a:spcPct val="20000"/>
            </a:spcAft>
            <a:buChar char="••"/>
          </a:pPr>
          <a:r>
            <a:rPr lang="en-US" sz="1600" kern="1200" dirty="0" smtClean="0"/>
            <a:t>a covered employer or other entity treats an applicant or employee less favorably because she has a disability or a history of a disability, or because she is believed to have physical or mental impairment. </a:t>
          </a:r>
          <a:endParaRPr lang="en-US" sz="1600" kern="1200" dirty="0"/>
        </a:p>
        <a:p>
          <a:pPr marL="171450" lvl="1" indent="-171450" algn="l" defTabSz="711200" rtl="0">
            <a:lnSpc>
              <a:spcPct val="100000"/>
            </a:lnSpc>
            <a:spcBef>
              <a:spcPct val="0"/>
            </a:spcBef>
            <a:spcAft>
              <a:spcPct val="20000"/>
            </a:spcAft>
            <a:buChar char="••"/>
          </a:pPr>
          <a:r>
            <a:rPr lang="en-US" sz="1600" kern="1200" dirty="0" smtClean="0"/>
            <a:t>the application of qualification standards, tests, or other selection criteria that screen out an individual with a disability or a class of individuals with a disability, unless that standard or test is shown to be job related for the position in question and consistent with business necessity. </a:t>
          </a:r>
          <a:endParaRPr lang="en-US" sz="1600" kern="1200" dirty="0"/>
        </a:p>
      </dsp:txBody>
      <dsp:txXfrm>
        <a:off x="0" y="2588040"/>
        <a:ext cx="8229600" cy="17553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DA364E-7EE9-4732-8995-B54FC9626601}">
      <dsp:nvSpPr>
        <dsp:cNvPr id="0" name=""/>
        <dsp:cNvSpPr/>
      </dsp:nvSpPr>
      <dsp:spPr>
        <a:xfrm>
          <a:off x="0" y="1066725"/>
          <a:ext cx="8229600" cy="1981270"/>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38708" tIns="1124712" rIns="638708" bIns="128016" numCol="1" spcCol="1270" anchor="t" anchorCtr="0">
          <a:noAutofit/>
        </a:bodyPr>
        <a:lstStyle/>
        <a:p>
          <a:pPr marL="171450" lvl="1" indent="-171450" algn="l" defTabSz="800100" rtl="0">
            <a:lnSpc>
              <a:spcPct val="90000"/>
            </a:lnSpc>
            <a:spcBef>
              <a:spcPct val="0"/>
            </a:spcBef>
            <a:spcAft>
              <a:spcPct val="15000"/>
            </a:spcAft>
            <a:buChar char="••"/>
          </a:pPr>
          <a:r>
            <a:rPr lang="en-US" sz="1800" kern="1200" dirty="0" smtClean="0"/>
            <a:t>No Time Limit – Under the ADAAA, there is no requirement that an impairment last a particular length of time to be substantially limiting. </a:t>
          </a:r>
          <a:endParaRPr lang="en-US" sz="1800" kern="1200" dirty="0"/>
        </a:p>
      </dsp:txBody>
      <dsp:txXfrm>
        <a:off x="0" y="1066725"/>
        <a:ext cx="8229600" cy="1981270"/>
      </dsp:txXfrm>
    </dsp:sp>
    <dsp:sp modelId="{C01CC348-B7BC-4332-BE8E-7385EFC2629B}">
      <dsp:nvSpPr>
        <dsp:cNvPr id="0" name=""/>
        <dsp:cNvSpPr/>
      </dsp:nvSpPr>
      <dsp:spPr>
        <a:xfrm>
          <a:off x="411480" y="126374"/>
          <a:ext cx="5760720" cy="1889280"/>
        </a:xfrm>
        <a:prstGeom prst="roundRect">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17742" tIns="0" rIns="217742" bIns="0" numCol="1" spcCol="1270" anchor="ctr" anchorCtr="0">
          <a:noAutofit/>
        </a:bodyPr>
        <a:lstStyle/>
        <a:p>
          <a:pPr lvl="0" algn="l" defTabSz="889000" rtl="0">
            <a:lnSpc>
              <a:spcPct val="100000"/>
            </a:lnSpc>
            <a:spcBef>
              <a:spcPct val="0"/>
            </a:spcBef>
            <a:spcAft>
              <a:spcPct val="35000"/>
            </a:spcAft>
          </a:pPr>
          <a:r>
            <a:rPr lang="en-US" sz="2000" kern="1200" dirty="0" smtClean="0"/>
            <a:t>ADA defines “disability” as an impairment that substantially limits one or more major life activities, a record of such an impairment, or being regarded as having a disability. </a:t>
          </a:r>
          <a:endParaRPr lang="en-US" sz="2000" kern="1200" dirty="0"/>
        </a:p>
      </dsp:txBody>
      <dsp:txXfrm>
        <a:off x="503707" y="218601"/>
        <a:ext cx="5576266" cy="170482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400406-1879-4463-A016-BDD58CE99A88}">
      <dsp:nvSpPr>
        <dsp:cNvPr id="0" name=""/>
        <dsp:cNvSpPr/>
      </dsp:nvSpPr>
      <dsp:spPr>
        <a:xfrm>
          <a:off x="0" y="500062"/>
          <a:ext cx="2571749" cy="1543050"/>
        </a:xfrm>
        <a:prstGeom prst="rect">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100000"/>
            </a:lnSpc>
            <a:spcBef>
              <a:spcPct val="0"/>
            </a:spcBef>
            <a:spcAft>
              <a:spcPct val="35000"/>
            </a:spcAft>
          </a:pPr>
          <a:r>
            <a:rPr lang="en-US" sz="1400" kern="1200" smtClean="0"/>
            <a:t>Walking </a:t>
          </a:r>
          <a:endParaRPr lang="en-US" sz="1400" kern="1200"/>
        </a:p>
      </dsp:txBody>
      <dsp:txXfrm>
        <a:off x="0" y="500062"/>
        <a:ext cx="2571749" cy="1543050"/>
      </dsp:txXfrm>
    </dsp:sp>
    <dsp:sp modelId="{094E4D5D-75B8-4BD3-BFC1-EFB99B887A33}">
      <dsp:nvSpPr>
        <dsp:cNvPr id="0" name=""/>
        <dsp:cNvSpPr/>
      </dsp:nvSpPr>
      <dsp:spPr>
        <a:xfrm>
          <a:off x="2828925" y="500062"/>
          <a:ext cx="2571749" cy="1543050"/>
        </a:xfrm>
        <a:prstGeom prst="rect">
          <a:avLst/>
        </a:prstGeom>
        <a:solidFill>
          <a:schemeClr val="accent3">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100000"/>
            </a:lnSpc>
            <a:spcBef>
              <a:spcPct val="0"/>
            </a:spcBef>
            <a:spcAft>
              <a:spcPct val="35000"/>
            </a:spcAft>
          </a:pPr>
          <a:r>
            <a:rPr lang="en-US" sz="1400" kern="1200" smtClean="0"/>
            <a:t>Standing</a:t>
          </a:r>
          <a:endParaRPr lang="en-US" sz="1400" kern="1200"/>
        </a:p>
      </dsp:txBody>
      <dsp:txXfrm>
        <a:off x="2828925" y="500062"/>
        <a:ext cx="2571749" cy="1543050"/>
      </dsp:txXfrm>
    </dsp:sp>
    <dsp:sp modelId="{6755DFB5-C941-4A7B-A49F-87B5A60D11AE}">
      <dsp:nvSpPr>
        <dsp:cNvPr id="0" name=""/>
        <dsp:cNvSpPr/>
      </dsp:nvSpPr>
      <dsp:spPr>
        <a:xfrm>
          <a:off x="5657849" y="500062"/>
          <a:ext cx="2571749" cy="1543050"/>
        </a:xfrm>
        <a:prstGeom prst="rect">
          <a:avLst/>
        </a:prstGeom>
        <a:solidFill>
          <a:schemeClr val="accent4">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100000"/>
            </a:lnSpc>
            <a:spcBef>
              <a:spcPct val="0"/>
            </a:spcBef>
            <a:spcAft>
              <a:spcPct val="35000"/>
            </a:spcAft>
          </a:pPr>
          <a:r>
            <a:rPr lang="en-US" sz="1400" kern="1200" smtClean="0"/>
            <a:t>Lifting </a:t>
          </a:r>
          <a:endParaRPr lang="en-US" sz="1400" kern="1200"/>
        </a:p>
      </dsp:txBody>
      <dsp:txXfrm>
        <a:off x="5657849" y="500062"/>
        <a:ext cx="2571749" cy="1543050"/>
      </dsp:txXfrm>
    </dsp:sp>
    <dsp:sp modelId="{C0DBD4D4-01D5-4AC4-AB93-442AA3671144}">
      <dsp:nvSpPr>
        <dsp:cNvPr id="0" name=""/>
        <dsp:cNvSpPr/>
      </dsp:nvSpPr>
      <dsp:spPr>
        <a:xfrm>
          <a:off x="0" y="2300287"/>
          <a:ext cx="2571749" cy="1543050"/>
        </a:xfrm>
        <a:prstGeom prst="rect">
          <a:avLst/>
        </a:prstGeom>
        <a:solidFill>
          <a:schemeClr val="accent1"/>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100000"/>
            </a:lnSpc>
            <a:spcBef>
              <a:spcPct val="0"/>
            </a:spcBef>
            <a:spcAft>
              <a:spcPct val="35000"/>
            </a:spcAft>
          </a:pPr>
          <a:r>
            <a:rPr lang="en-US" sz="1400" kern="1200" smtClean="0"/>
            <a:t>Major Bodily Functions – Operation of the neurological, musculoskeletal, endocrine, and reproductive systems, and an individual organ within a body system </a:t>
          </a:r>
          <a:endParaRPr lang="en-US" sz="1400" kern="1200"/>
        </a:p>
      </dsp:txBody>
      <dsp:txXfrm>
        <a:off x="0" y="2300287"/>
        <a:ext cx="2571749" cy="1543050"/>
      </dsp:txXfrm>
    </dsp:sp>
    <dsp:sp modelId="{ED08E38C-5404-4716-8DB8-18467A48EB3A}">
      <dsp:nvSpPr>
        <dsp:cNvPr id="0" name=""/>
        <dsp:cNvSpPr/>
      </dsp:nvSpPr>
      <dsp:spPr>
        <a:xfrm>
          <a:off x="2828925" y="2300287"/>
          <a:ext cx="2571749" cy="1543050"/>
        </a:xfrm>
        <a:prstGeom prst="rect">
          <a:avLst/>
        </a:prstGeom>
        <a:solidFill>
          <a:schemeClr val="accent6">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100000"/>
            </a:lnSpc>
            <a:spcBef>
              <a:spcPct val="0"/>
            </a:spcBef>
            <a:spcAft>
              <a:spcPct val="35000"/>
            </a:spcAft>
          </a:pPr>
          <a:r>
            <a:rPr lang="en-US" sz="1400" kern="1200" smtClean="0"/>
            <a:t>Nausea that causes severe dehydration</a:t>
          </a:r>
          <a:endParaRPr lang="en-US" sz="1400" kern="1200"/>
        </a:p>
      </dsp:txBody>
      <dsp:txXfrm>
        <a:off x="2828925" y="2300287"/>
        <a:ext cx="2571749" cy="1543050"/>
      </dsp:txXfrm>
    </dsp:sp>
    <dsp:sp modelId="{59FBEFCF-3020-43C5-98AE-55CDB0DE44B3}">
      <dsp:nvSpPr>
        <dsp:cNvPr id="0" name=""/>
        <dsp:cNvSpPr/>
      </dsp:nvSpPr>
      <dsp:spPr>
        <a:xfrm>
          <a:off x="5657849" y="2300287"/>
          <a:ext cx="2571749" cy="1543050"/>
        </a:xfrm>
        <a:prstGeom prst="rect">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100000"/>
            </a:lnSpc>
            <a:spcBef>
              <a:spcPct val="0"/>
            </a:spcBef>
            <a:spcAft>
              <a:spcPct val="35000"/>
            </a:spcAft>
          </a:pPr>
          <a:r>
            <a:rPr lang="en-US" sz="1400" kern="1200" smtClean="0"/>
            <a:t>Swelling in the legs due to limited circulation</a:t>
          </a:r>
          <a:endParaRPr lang="en-US" sz="1400" kern="1200"/>
        </a:p>
      </dsp:txBody>
      <dsp:txXfrm>
        <a:off x="5657849" y="2300287"/>
        <a:ext cx="2571749" cy="154305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4F1D26-F120-4566-8303-C668F27B5C2B}">
      <dsp:nvSpPr>
        <dsp:cNvPr id="0" name=""/>
        <dsp:cNvSpPr/>
      </dsp:nvSpPr>
      <dsp:spPr>
        <a:xfrm>
          <a:off x="0" y="179055"/>
          <a:ext cx="4038600" cy="965790"/>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rtl="0">
            <a:lnSpc>
              <a:spcPct val="90000"/>
            </a:lnSpc>
            <a:spcBef>
              <a:spcPct val="0"/>
            </a:spcBef>
            <a:spcAft>
              <a:spcPct val="35000"/>
            </a:spcAft>
          </a:pPr>
          <a:r>
            <a:rPr lang="en-US" sz="2000" kern="1200" dirty="0" smtClean="0"/>
            <a:t>NO! Pregnancy alone is not an impairment within the meaning of the ADA…</a:t>
          </a:r>
          <a:endParaRPr lang="en-US" sz="2000" kern="1200" dirty="0"/>
        </a:p>
      </dsp:txBody>
      <dsp:txXfrm>
        <a:off x="0" y="179055"/>
        <a:ext cx="4038600" cy="965790"/>
      </dsp:txXfrm>
    </dsp:sp>
    <dsp:sp modelId="{36ABF214-1644-4AF6-9C4B-5AFF8459ABF9}">
      <dsp:nvSpPr>
        <dsp:cNvPr id="0" name=""/>
        <dsp:cNvSpPr/>
      </dsp:nvSpPr>
      <dsp:spPr>
        <a:xfrm>
          <a:off x="0" y="1144845"/>
          <a:ext cx="4038600" cy="3019500"/>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rtl="0">
            <a:lnSpc>
              <a:spcPct val="90000"/>
            </a:lnSpc>
            <a:spcBef>
              <a:spcPct val="0"/>
            </a:spcBef>
            <a:spcAft>
              <a:spcPct val="15000"/>
            </a:spcAft>
            <a:buChar char="••"/>
          </a:pPr>
          <a:r>
            <a:rPr lang="en-US" sz="2000" b="1" kern="1200" dirty="0" smtClean="0"/>
            <a:t>BUT </a:t>
          </a:r>
          <a:endParaRPr lang="en-US" sz="2000" b="1" kern="1200" dirty="0"/>
        </a:p>
        <a:p>
          <a:pPr marL="457200" lvl="2" indent="-228600" algn="l" defTabSz="889000" rtl="0">
            <a:lnSpc>
              <a:spcPct val="90000"/>
            </a:lnSpc>
            <a:spcBef>
              <a:spcPct val="0"/>
            </a:spcBef>
            <a:spcAft>
              <a:spcPct val="15000"/>
            </a:spcAft>
            <a:buChar char="••"/>
          </a:pPr>
          <a:r>
            <a:rPr lang="en-US" sz="2000" kern="1200" dirty="0" smtClean="0"/>
            <a:t>some pregnant workers may have impairments related to their pregnancies that qualify as disabilities under the ADA, as amended. </a:t>
          </a:r>
          <a:endParaRPr lang="en-US" sz="2000" kern="1200" dirty="0"/>
        </a:p>
        <a:p>
          <a:pPr marL="457200" lvl="2" indent="-228600" algn="l" defTabSz="889000" rtl="0">
            <a:lnSpc>
              <a:spcPct val="90000"/>
            </a:lnSpc>
            <a:spcBef>
              <a:spcPct val="0"/>
            </a:spcBef>
            <a:spcAft>
              <a:spcPct val="15000"/>
            </a:spcAft>
            <a:buChar char="••"/>
          </a:pPr>
          <a:r>
            <a:rPr lang="en-US" sz="2000" kern="1200" dirty="0" smtClean="0"/>
            <a:t>An impairment’s cause is not relevant in determining whether the impairment is a disability. </a:t>
          </a:r>
          <a:endParaRPr lang="en-US" sz="2000" kern="1200" dirty="0"/>
        </a:p>
      </dsp:txBody>
      <dsp:txXfrm>
        <a:off x="0" y="1144845"/>
        <a:ext cx="4038600" cy="30195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2D5C09-DD3B-41AE-8F65-22E4D62275CF}">
      <dsp:nvSpPr>
        <dsp:cNvPr id="0" name=""/>
        <dsp:cNvSpPr/>
      </dsp:nvSpPr>
      <dsp:spPr>
        <a:xfrm rot="10800000">
          <a:off x="1850283" y="2710"/>
          <a:ext cx="5472684" cy="1887302"/>
        </a:xfrm>
        <a:prstGeom prst="homePlate">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32248" tIns="60960" rIns="113792" bIns="60960" numCol="1" spcCol="1270" anchor="ctr" anchorCtr="0">
          <a:noAutofit/>
        </a:bodyPr>
        <a:lstStyle/>
        <a:p>
          <a:pPr lvl="0" algn="ctr" defTabSz="711200" rtl="0">
            <a:lnSpc>
              <a:spcPct val="100000"/>
            </a:lnSpc>
            <a:spcBef>
              <a:spcPct val="0"/>
            </a:spcBef>
            <a:spcAft>
              <a:spcPct val="35000"/>
            </a:spcAft>
          </a:pPr>
          <a:r>
            <a:rPr lang="en-US" sz="1600" b="1" u="none" kern="1200" dirty="0" smtClean="0"/>
            <a:t>Amy</a:t>
          </a:r>
          <a:r>
            <a:rPr lang="en-US" sz="1600" u="none" kern="1200" dirty="0" smtClean="0"/>
            <a:t> </a:t>
          </a:r>
          <a:r>
            <a:rPr lang="en-US" sz="1600" kern="1200" dirty="0" smtClean="0"/>
            <a:t>– In her 5</a:t>
          </a:r>
          <a:r>
            <a:rPr lang="en-US" sz="1600" kern="1200" baseline="30000" dirty="0" smtClean="0"/>
            <a:t>th</a:t>
          </a:r>
          <a:r>
            <a:rPr lang="en-US" sz="1600" kern="1200" dirty="0" smtClean="0"/>
            <a:t> month of pregnancy she developed high blood pressure, severe headaches, abdominal pain, nausea, and dizziness. Her doctor diagnosed her with preeclampsia and ordered her to remain on bed rest through the rest of her pregnancy. </a:t>
          </a:r>
          <a:endParaRPr lang="en-US" sz="1600" kern="1200" dirty="0"/>
        </a:p>
      </dsp:txBody>
      <dsp:txXfrm rot="10800000">
        <a:off x="2322108" y="2710"/>
        <a:ext cx="5000859" cy="1887302"/>
      </dsp:txXfrm>
    </dsp:sp>
    <dsp:sp modelId="{7C8C444C-D12E-44E4-A66E-5EBF8D0EF0AD}">
      <dsp:nvSpPr>
        <dsp:cNvPr id="0" name=""/>
        <dsp:cNvSpPr/>
      </dsp:nvSpPr>
      <dsp:spPr>
        <a:xfrm>
          <a:off x="906632" y="2710"/>
          <a:ext cx="1887302" cy="1887302"/>
        </a:xfrm>
        <a:prstGeom prst="ellipse">
          <a:avLst/>
        </a:prstGeom>
        <a:blipFill dpi="0" rotWithShape="1">
          <a:blip xmlns:r="http://schemas.openxmlformats.org/officeDocument/2006/relationships" r:embed="rId1" cstate="print">
            <a:extLst>
              <a:ext uri="{28A0092B-C50C-407E-A947-70E740481C1C}">
                <a14:useLocalDpi xmlns:a14="http://schemas.microsoft.com/office/drawing/2010/main" val="0"/>
              </a:ext>
            </a:extLst>
          </a:blip>
          <a:srcRect/>
          <a:stretch>
            <a:fillRect l="-22675" t="1550" r="-3295" b="1550"/>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E3B6D1DB-C260-4CE3-994F-0C09D2E20DCF}">
      <dsp:nvSpPr>
        <dsp:cNvPr id="0" name=""/>
        <dsp:cNvSpPr/>
      </dsp:nvSpPr>
      <dsp:spPr>
        <a:xfrm rot="10800000">
          <a:off x="1850283" y="2453386"/>
          <a:ext cx="5472684" cy="1887302"/>
        </a:xfrm>
        <a:prstGeom prst="homePlate">
          <a:avLst/>
        </a:prstGeom>
        <a:solidFill>
          <a:schemeClr val="accent3">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32248" tIns="60960" rIns="113792" bIns="60960" numCol="1" spcCol="1270" anchor="ctr" anchorCtr="0">
          <a:noAutofit/>
        </a:bodyPr>
        <a:lstStyle/>
        <a:p>
          <a:pPr lvl="0" algn="ctr" defTabSz="711200" rtl="0">
            <a:lnSpc>
              <a:spcPct val="90000"/>
            </a:lnSpc>
            <a:spcBef>
              <a:spcPct val="0"/>
            </a:spcBef>
            <a:spcAft>
              <a:spcPct val="35000"/>
            </a:spcAft>
          </a:pPr>
          <a:r>
            <a:rPr lang="en-US" sz="1600" b="1" u="none" kern="1200" dirty="0" smtClean="0"/>
            <a:t>Police Officer</a:t>
          </a:r>
          <a:r>
            <a:rPr lang="en-US" sz="1600" u="none" kern="1200" dirty="0" smtClean="0"/>
            <a:t> </a:t>
          </a:r>
          <a:r>
            <a:rPr lang="en-US" sz="1600" kern="1200" dirty="0" smtClean="0"/>
            <a:t>– Applicant is offered a job and disclosed on a post-offer medical questionnaire that she had gestational diabetes during her pregnancy 3 years ago, but the condition resolved itself. Offer then pulled. </a:t>
          </a:r>
          <a:endParaRPr lang="en-US" sz="1600" kern="1200" dirty="0"/>
        </a:p>
      </dsp:txBody>
      <dsp:txXfrm rot="10800000">
        <a:off x="2322108" y="2453386"/>
        <a:ext cx="5000859" cy="1887302"/>
      </dsp:txXfrm>
    </dsp:sp>
    <dsp:sp modelId="{DE54F9D7-8513-422C-8ADF-A3A8C6285BCB}">
      <dsp:nvSpPr>
        <dsp:cNvPr id="0" name=""/>
        <dsp:cNvSpPr/>
      </dsp:nvSpPr>
      <dsp:spPr>
        <a:xfrm>
          <a:off x="906632" y="2453386"/>
          <a:ext cx="1887302" cy="1887302"/>
        </a:xfrm>
        <a:prstGeom prst="ellipse">
          <a:avLst/>
        </a:prstGeom>
        <a:blipFill dpi="0" rotWithShape="1">
          <a:blip xmlns:r="http://schemas.openxmlformats.org/officeDocument/2006/relationships" r:embed="rId2">
            <a:extLst>
              <a:ext uri="{28A0092B-C50C-407E-A947-70E740481C1C}">
                <a14:useLocalDpi xmlns:a14="http://schemas.microsoft.com/office/drawing/2010/main" val="0"/>
              </a:ext>
            </a:extLst>
          </a:blip>
          <a:srcRect/>
          <a:stretch>
            <a:fillRect l="-27520" t="-66280" r="-8140" b="-27520"/>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E8447F-F6D4-4ECE-BECF-56D4374FCCF1}">
      <dsp:nvSpPr>
        <dsp:cNvPr id="0" name=""/>
        <dsp:cNvSpPr/>
      </dsp:nvSpPr>
      <dsp:spPr>
        <a:xfrm>
          <a:off x="617219" y="0"/>
          <a:ext cx="6995160" cy="4343400"/>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FD42C5-D2BE-4062-A917-D191EB65B96D}">
      <dsp:nvSpPr>
        <dsp:cNvPr id="0" name=""/>
        <dsp:cNvSpPr/>
      </dsp:nvSpPr>
      <dsp:spPr>
        <a:xfrm>
          <a:off x="285403" y="1303020"/>
          <a:ext cx="3729037" cy="1737360"/>
        </a:xfrm>
        <a:prstGeom prst="roundRect">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100000"/>
            </a:lnSpc>
            <a:spcBef>
              <a:spcPct val="0"/>
            </a:spcBef>
            <a:spcAft>
              <a:spcPct val="35000"/>
            </a:spcAft>
          </a:pPr>
          <a:r>
            <a:rPr lang="en-US" sz="1400" kern="1200" smtClean="0"/>
            <a:t>Pregnant employee may be entitled to a reasonable accommodation under the ADA for limitations resulting from pregnancy-related conditions that constitute a disability or for limitations resulting from the interaction of the pregnancy with an underlying impairment. </a:t>
          </a:r>
          <a:endParaRPr lang="en-US" sz="1400" kern="1200"/>
        </a:p>
      </dsp:txBody>
      <dsp:txXfrm>
        <a:off x="370214" y="1387831"/>
        <a:ext cx="3559415" cy="1567738"/>
      </dsp:txXfrm>
    </dsp:sp>
    <dsp:sp modelId="{C277F5DF-AB52-4B40-B1DF-D918DC95442F}">
      <dsp:nvSpPr>
        <dsp:cNvPr id="0" name=""/>
        <dsp:cNvSpPr/>
      </dsp:nvSpPr>
      <dsp:spPr>
        <a:xfrm>
          <a:off x="4215158" y="1303020"/>
          <a:ext cx="3729037" cy="1737360"/>
        </a:xfrm>
        <a:prstGeom prst="roundRect">
          <a:avLst/>
        </a:prstGeom>
        <a:solidFill>
          <a:schemeClr val="accent3">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smtClean="0"/>
            <a:t>Reasonable Accommodation – a change in the workplace or in the way things are customarily done that enables an individual with a disability to apply for a job, perform a job’s essential functions or enjoy equal benefits and privileges of employment. </a:t>
          </a:r>
          <a:endParaRPr lang="en-US" sz="1400" kern="1200"/>
        </a:p>
      </dsp:txBody>
      <dsp:txXfrm>
        <a:off x="4299969" y="1387831"/>
        <a:ext cx="3559415" cy="156773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BE8104-1D7F-4E43-8176-99D7FBF734BE}">
      <dsp:nvSpPr>
        <dsp:cNvPr id="0" name=""/>
        <dsp:cNvSpPr/>
      </dsp:nvSpPr>
      <dsp:spPr>
        <a:xfrm>
          <a:off x="0" y="747225"/>
          <a:ext cx="8229600" cy="1330875"/>
        </a:xfrm>
        <a:prstGeom prst="roundRect">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rtl="0">
            <a:lnSpc>
              <a:spcPct val="100000"/>
            </a:lnSpc>
            <a:spcBef>
              <a:spcPct val="0"/>
            </a:spcBef>
            <a:spcAft>
              <a:spcPct val="35000"/>
            </a:spcAft>
          </a:pPr>
          <a:r>
            <a:rPr lang="en-US" sz="3200" kern="1200" dirty="0" smtClean="0"/>
            <a:t>Yes, </a:t>
          </a:r>
          <a:r>
            <a:rPr lang="en-US" sz="3200" b="1" kern="1200" dirty="0" smtClean="0"/>
            <a:t>BUT</a:t>
          </a:r>
          <a:r>
            <a:rPr lang="en-US" sz="3200" kern="1200" dirty="0" smtClean="0"/>
            <a:t> only if the requested accommodation is an “undue hardship.” </a:t>
          </a:r>
          <a:endParaRPr lang="en-US" sz="3200" kern="1200" dirty="0"/>
        </a:p>
      </dsp:txBody>
      <dsp:txXfrm>
        <a:off x="64968" y="812193"/>
        <a:ext cx="8099664" cy="1200939"/>
      </dsp:txXfrm>
    </dsp:sp>
    <dsp:sp modelId="{B84F81A4-B955-4AD2-8C8E-AD83F8DD6D51}">
      <dsp:nvSpPr>
        <dsp:cNvPr id="0" name=""/>
        <dsp:cNvSpPr/>
      </dsp:nvSpPr>
      <dsp:spPr>
        <a:xfrm>
          <a:off x="0" y="2265300"/>
          <a:ext cx="8229600" cy="1330875"/>
        </a:xfrm>
        <a:prstGeom prst="roundRect">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rtl="0">
            <a:lnSpc>
              <a:spcPct val="100000"/>
            </a:lnSpc>
            <a:spcBef>
              <a:spcPct val="0"/>
            </a:spcBef>
            <a:spcAft>
              <a:spcPct val="35000"/>
            </a:spcAft>
          </a:pPr>
          <a:r>
            <a:rPr lang="en-US" sz="3200" kern="1200" smtClean="0"/>
            <a:t>Undue Hardship – An action requiring significant difficulty or expense. </a:t>
          </a:r>
          <a:endParaRPr lang="en-US" sz="3200" kern="1200"/>
        </a:p>
      </dsp:txBody>
      <dsp:txXfrm>
        <a:off x="64968" y="2330268"/>
        <a:ext cx="8099664" cy="120093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3#2">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0.xml><?xml version="1.0" encoding="utf-8"?>
<dgm:layoutDef xmlns:dgm="http://schemas.openxmlformats.org/drawingml/2006/diagram" xmlns:a="http://schemas.openxmlformats.org/drawingml/2006/main" uniqueId="urn:microsoft.com/office/officeart/2005/8/layout/default#2">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4.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15.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3#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FD107FF-1194-4164-9BF0-AEFD4295BF4A}" type="datetimeFigureOut">
              <a:rPr lang="en-US" smtClean="0"/>
              <a:pPr/>
              <a:t>5/3/2015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781F668-5ADE-48FF-B438-017368B26AA7}" type="slidenum">
              <a:rPr lang="en-US" smtClean="0"/>
              <a:pPr/>
              <a:t>‹#›</a:t>
            </a:fld>
            <a:endParaRPr lang="en-US"/>
          </a:p>
        </p:txBody>
      </p:sp>
    </p:spTree>
    <p:extLst>
      <p:ext uri="{BB962C8B-B14F-4D97-AF65-F5344CB8AC3E}">
        <p14:creationId xmlns:p14="http://schemas.microsoft.com/office/powerpoint/2010/main" xmlns="" val="16091137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A469ADF-F906-4287-901D-50BECAE29FB1}" type="datetimeFigureOut">
              <a:rPr lang="en-US" smtClean="0"/>
              <a:pPr/>
              <a:t>5/3/2015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5010B8B-9BE4-4496-838F-35BB3D547296}" type="slidenum">
              <a:rPr lang="en-US" smtClean="0"/>
              <a:pPr/>
              <a:t>‹#›</a:t>
            </a:fld>
            <a:endParaRPr lang="en-US"/>
          </a:p>
        </p:txBody>
      </p:sp>
    </p:spTree>
    <p:extLst>
      <p:ext uri="{BB962C8B-B14F-4D97-AF65-F5344CB8AC3E}">
        <p14:creationId xmlns:p14="http://schemas.microsoft.com/office/powerpoint/2010/main" xmlns="" val="265643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1</a:t>
            </a:fld>
            <a:endParaRPr lang="en-US"/>
          </a:p>
        </p:txBody>
      </p:sp>
    </p:spTree>
    <p:extLst>
      <p:ext uri="{BB962C8B-B14F-4D97-AF65-F5344CB8AC3E}">
        <p14:creationId xmlns:p14="http://schemas.microsoft.com/office/powerpoint/2010/main" xmlns="" val="19931183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2</a:t>
            </a:fld>
            <a:endParaRPr lang="en-US"/>
          </a:p>
        </p:txBody>
      </p:sp>
    </p:spTree>
    <p:extLst>
      <p:ext uri="{BB962C8B-B14F-4D97-AF65-F5344CB8AC3E}">
        <p14:creationId xmlns:p14="http://schemas.microsoft.com/office/powerpoint/2010/main" xmlns="" val="29975236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3</a:t>
            </a:fld>
            <a:endParaRPr lang="en-US"/>
          </a:p>
        </p:txBody>
      </p:sp>
    </p:spTree>
    <p:extLst>
      <p:ext uri="{BB962C8B-B14F-4D97-AF65-F5344CB8AC3E}">
        <p14:creationId xmlns:p14="http://schemas.microsoft.com/office/powerpoint/2010/main" xmlns="" val="36727271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4</a:t>
            </a:fld>
            <a:endParaRPr lang="en-US"/>
          </a:p>
        </p:txBody>
      </p:sp>
    </p:spTree>
    <p:extLst>
      <p:ext uri="{BB962C8B-B14F-4D97-AF65-F5344CB8AC3E}">
        <p14:creationId xmlns:p14="http://schemas.microsoft.com/office/powerpoint/2010/main" xmlns="" val="3434762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5</a:t>
            </a:fld>
            <a:endParaRPr lang="en-US"/>
          </a:p>
        </p:txBody>
      </p:sp>
    </p:spTree>
    <p:extLst>
      <p:ext uri="{BB962C8B-B14F-4D97-AF65-F5344CB8AC3E}">
        <p14:creationId xmlns:p14="http://schemas.microsoft.com/office/powerpoint/2010/main" xmlns="" val="798602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6</a:t>
            </a:fld>
            <a:endParaRPr lang="en-US"/>
          </a:p>
        </p:txBody>
      </p:sp>
    </p:spTree>
    <p:extLst>
      <p:ext uri="{BB962C8B-B14F-4D97-AF65-F5344CB8AC3E}">
        <p14:creationId xmlns:p14="http://schemas.microsoft.com/office/powerpoint/2010/main" xmlns="" val="39193138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7</a:t>
            </a:fld>
            <a:endParaRPr lang="en-US"/>
          </a:p>
        </p:txBody>
      </p:sp>
    </p:spTree>
    <p:extLst>
      <p:ext uri="{BB962C8B-B14F-4D97-AF65-F5344CB8AC3E}">
        <p14:creationId xmlns:p14="http://schemas.microsoft.com/office/powerpoint/2010/main" xmlns="" val="2689188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8</a:t>
            </a:fld>
            <a:endParaRPr lang="en-US"/>
          </a:p>
        </p:txBody>
      </p:sp>
    </p:spTree>
    <p:extLst>
      <p:ext uri="{BB962C8B-B14F-4D97-AF65-F5344CB8AC3E}">
        <p14:creationId xmlns:p14="http://schemas.microsoft.com/office/powerpoint/2010/main" xmlns="" val="27215769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9</a:t>
            </a:fld>
            <a:endParaRPr lang="en-US"/>
          </a:p>
        </p:txBody>
      </p:sp>
    </p:spTree>
    <p:extLst>
      <p:ext uri="{BB962C8B-B14F-4D97-AF65-F5344CB8AC3E}">
        <p14:creationId xmlns:p14="http://schemas.microsoft.com/office/powerpoint/2010/main" xmlns="" val="5038944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10</a:t>
            </a:fld>
            <a:endParaRPr lang="en-US"/>
          </a:p>
        </p:txBody>
      </p:sp>
    </p:spTree>
    <p:extLst>
      <p:ext uri="{BB962C8B-B14F-4D97-AF65-F5344CB8AC3E}">
        <p14:creationId xmlns:p14="http://schemas.microsoft.com/office/powerpoint/2010/main" xmlns="" val="34010903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11</a:t>
            </a:fld>
            <a:endParaRPr lang="en-US"/>
          </a:p>
        </p:txBody>
      </p:sp>
    </p:spTree>
    <p:extLst>
      <p:ext uri="{BB962C8B-B14F-4D97-AF65-F5344CB8AC3E}">
        <p14:creationId xmlns:p14="http://schemas.microsoft.com/office/powerpoint/2010/main" xmlns="" val="34392629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12</a:t>
            </a:fld>
            <a:endParaRPr lang="en-US"/>
          </a:p>
        </p:txBody>
      </p:sp>
    </p:spTree>
    <p:extLst>
      <p:ext uri="{BB962C8B-B14F-4D97-AF65-F5344CB8AC3E}">
        <p14:creationId xmlns:p14="http://schemas.microsoft.com/office/powerpoint/2010/main" xmlns="" val="8866100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13</a:t>
            </a:fld>
            <a:endParaRPr lang="en-US"/>
          </a:p>
        </p:txBody>
      </p:sp>
    </p:spTree>
    <p:extLst>
      <p:ext uri="{BB962C8B-B14F-4D97-AF65-F5344CB8AC3E}">
        <p14:creationId xmlns:p14="http://schemas.microsoft.com/office/powerpoint/2010/main" xmlns="" val="3089816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14</a:t>
            </a:fld>
            <a:endParaRPr lang="en-US"/>
          </a:p>
        </p:txBody>
      </p:sp>
    </p:spTree>
    <p:extLst>
      <p:ext uri="{BB962C8B-B14F-4D97-AF65-F5344CB8AC3E}">
        <p14:creationId xmlns:p14="http://schemas.microsoft.com/office/powerpoint/2010/main" xmlns="" val="40620381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15</a:t>
            </a:fld>
            <a:endParaRPr lang="en-US"/>
          </a:p>
        </p:txBody>
      </p:sp>
    </p:spTree>
    <p:extLst>
      <p:ext uri="{BB962C8B-B14F-4D97-AF65-F5344CB8AC3E}">
        <p14:creationId xmlns:p14="http://schemas.microsoft.com/office/powerpoint/2010/main" xmlns="" val="11717442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16</a:t>
            </a:fld>
            <a:endParaRPr lang="en-US"/>
          </a:p>
        </p:txBody>
      </p:sp>
    </p:spTree>
    <p:extLst>
      <p:ext uri="{BB962C8B-B14F-4D97-AF65-F5344CB8AC3E}">
        <p14:creationId xmlns:p14="http://schemas.microsoft.com/office/powerpoint/2010/main" xmlns="" val="25882834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17</a:t>
            </a:fld>
            <a:endParaRPr lang="en-US"/>
          </a:p>
        </p:txBody>
      </p:sp>
    </p:spTree>
    <p:extLst>
      <p:ext uri="{BB962C8B-B14F-4D97-AF65-F5344CB8AC3E}">
        <p14:creationId xmlns:p14="http://schemas.microsoft.com/office/powerpoint/2010/main" xmlns="" val="38316655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18</a:t>
            </a:fld>
            <a:endParaRPr lang="en-US"/>
          </a:p>
        </p:txBody>
      </p:sp>
    </p:spTree>
    <p:extLst>
      <p:ext uri="{BB962C8B-B14F-4D97-AF65-F5344CB8AC3E}">
        <p14:creationId xmlns:p14="http://schemas.microsoft.com/office/powerpoint/2010/main" xmlns="" val="38308628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19</a:t>
            </a:fld>
            <a:endParaRPr lang="en-US"/>
          </a:p>
        </p:txBody>
      </p:sp>
    </p:spTree>
    <p:extLst>
      <p:ext uri="{BB962C8B-B14F-4D97-AF65-F5344CB8AC3E}">
        <p14:creationId xmlns:p14="http://schemas.microsoft.com/office/powerpoint/2010/main" xmlns="" val="30059127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20</a:t>
            </a:fld>
            <a:endParaRPr lang="en-US"/>
          </a:p>
        </p:txBody>
      </p:sp>
    </p:spTree>
    <p:extLst>
      <p:ext uri="{BB962C8B-B14F-4D97-AF65-F5344CB8AC3E}">
        <p14:creationId xmlns:p14="http://schemas.microsoft.com/office/powerpoint/2010/main" xmlns="" val="16467080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21</a:t>
            </a:fld>
            <a:endParaRPr lang="en-US"/>
          </a:p>
        </p:txBody>
      </p:sp>
    </p:spTree>
    <p:extLst>
      <p:ext uri="{BB962C8B-B14F-4D97-AF65-F5344CB8AC3E}">
        <p14:creationId xmlns:p14="http://schemas.microsoft.com/office/powerpoint/2010/main" xmlns="" val="36887956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22</a:t>
            </a:fld>
            <a:endParaRPr lang="en-US"/>
          </a:p>
        </p:txBody>
      </p:sp>
    </p:spTree>
    <p:extLst>
      <p:ext uri="{BB962C8B-B14F-4D97-AF65-F5344CB8AC3E}">
        <p14:creationId xmlns:p14="http://schemas.microsoft.com/office/powerpoint/2010/main" xmlns="" val="10796084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23</a:t>
            </a:fld>
            <a:endParaRPr lang="en-US"/>
          </a:p>
        </p:txBody>
      </p:sp>
    </p:spTree>
    <p:extLst>
      <p:ext uri="{BB962C8B-B14F-4D97-AF65-F5344CB8AC3E}">
        <p14:creationId xmlns:p14="http://schemas.microsoft.com/office/powerpoint/2010/main" xmlns="" val="39410000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24</a:t>
            </a:fld>
            <a:endParaRPr lang="en-US"/>
          </a:p>
        </p:txBody>
      </p:sp>
    </p:spTree>
    <p:extLst>
      <p:ext uri="{BB962C8B-B14F-4D97-AF65-F5344CB8AC3E}">
        <p14:creationId xmlns:p14="http://schemas.microsoft.com/office/powerpoint/2010/main" xmlns="" val="24678885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25</a:t>
            </a:fld>
            <a:endParaRPr lang="en-US"/>
          </a:p>
        </p:txBody>
      </p:sp>
    </p:spTree>
    <p:extLst>
      <p:ext uri="{BB962C8B-B14F-4D97-AF65-F5344CB8AC3E}">
        <p14:creationId xmlns:p14="http://schemas.microsoft.com/office/powerpoint/2010/main" xmlns="" val="8947166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26</a:t>
            </a:fld>
            <a:endParaRPr lang="en-US"/>
          </a:p>
        </p:txBody>
      </p:sp>
    </p:spTree>
    <p:extLst>
      <p:ext uri="{BB962C8B-B14F-4D97-AF65-F5344CB8AC3E}">
        <p14:creationId xmlns:p14="http://schemas.microsoft.com/office/powerpoint/2010/main" xmlns="" val="106580458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27</a:t>
            </a:fld>
            <a:endParaRPr lang="en-US"/>
          </a:p>
        </p:txBody>
      </p:sp>
    </p:spTree>
    <p:extLst>
      <p:ext uri="{BB962C8B-B14F-4D97-AF65-F5344CB8AC3E}">
        <p14:creationId xmlns:p14="http://schemas.microsoft.com/office/powerpoint/2010/main" xmlns="" val="32746658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28</a:t>
            </a:fld>
            <a:endParaRPr lang="en-US"/>
          </a:p>
        </p:txBody>
      </p:sp>
    </p:spTree>
    <p:extLst>
      <p:ext uri="{BB962C8B-B14F-4D97-AF65-F5344CB8AC3E}">
        <p14:creationId xmlns:p14="http://schemas.microsoft.com/office/powerpoint/2010/main" xmlns="" val="3948764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29</a:t>
            </a:fld>
            <a:endParaRPr lang="en-US"/>
          </a:p>
        </p:txBody>
      </p:sp>
    </p:spTree>
    <p:extLst>
      <p:ext uri="{BB962C8B-B14F-4D97-AF65-F5344CB8AC3E}">
        <p14:creationId xmlns:p14="http://schemas.microsoft.com/office/powerpoint/2010/main" xmlns="" val="8259568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5010B8B-9BE4-4496-838F-35BB3D547296}" type="slidenum">
              <a:rPr lang="en-US" smtClean="0"/>
              <a:pPr/>
              <a:t>30</a:t>
            </a:fld>
            <a:endParaRPr lang="en-US"/>
          </a:p>
        </p:txBody>
      </p:sp>
    </p:spTree>
    <p:extLst>
      <p:ext uri="{BB962C8B-B14F-4D97-AF65-F5344CB8AC3E}">
        <p14:creationId xmlns:p14="http://schemas.microsoft.com/office/powerpoint/2010/main" xmlns="" val="353128321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1961"/>
          <a:stretch/>
        </p:blipFill>
        <p:spPr bwMode="auto">
          <a:xfrm>
            <a:off x="0" y="233080"/>
            <a:ext cx="896470" cy="6400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 name="Picture 2" descr="H:\Users\bc\Logos\Baker Donelson Logos\Horizontal\Red\RGB\BDBCB_horiz_RGB_red.png"/>
          <p:cNvPicPr>
            <a:picLocks noChangeAspect="1" noChangeArrowheads="1"/>
          </p:cNvPicPr>
          <p:nvPr/>
        </p:nvPicPr>
        <p:blipFill>
          <a:blip r:embed="rId3">
            <a:extLst>
              <a:ext uri="{28A0092B-C50C-407E-A947-70E740481C1C}">
                <a14:useLocalDpi xmlns:a14="http://schemas.microsoft.com/office/drawing/2010/main" xmlns="" val="0"/>
              </a:ext>
            </a:extLst>
          </a:blip>
          <a:srcRect b="40625"/>
          <a:stretch>
            <a:fillRect/>
          </a:stretch>
        </p:blipFill>
        <p:spPr bwMode="auto">
          <a:xfrm>
            <a:off x="1371600" y="6418263"/>
            <a:ext cx="2743200" cy="211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Line 4"/>
          <p:cNvSpPr>
            <a:spLocks noChangeShapeType="1"/>
          </p:cNvSpPr>
          <p:nvPr/>
        </p:nvSpPr>
        <p:spPr bwMode="auto">
          <a:xfrm rot="5400000">
            <a:off x="-2273300" y="3429000"/>
            <a:ext cx="6400800" cy="0"/>
          </a:xfrm>
          <a:prstGeom prst="line">
            <a:avLst/>
          </a:prstGeom>
          <a:noFill/>
          <a:ln w="25400" cap="rnd">
            <a:solidFill>
              <a:srgbClr val="D52B1E"/>
            </a:solidFill>
            <a:prstDash val="sysDot"/>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pic>
        <p:nvPicPr>
          <p:cNvPr id="7" name="Picture 9"/>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6172200" y="6496050"/>
            <a:ext cx="2503488" cy="1254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124" name="Rectangle 4"/>
          <p:cNvSpPr>
            <a:spLocks noGrp="1" noChangeArrowheads="1"/>
          </p:cNvSpPr>
          <p:nvPr>
            <p:ph type="ctrTitle" sz="quarter"/>
          </p:nvPr>
        </p:nvSpPr>
        <p:spPr>
          <a:xfrm>
            <a:off x="1371600" y="1676400"/>
            <a:ext cx="7304088" cy="1470025"/>
          </a:xfrm>
        </p:spPr>
        <p:txBody>
          <a:bodyPr/>
          <a:lstStyle>
            <a:lvl1pPr>
              <a:defRPr sz="3200">
                <a:solidFill>
                  <a:srgbClr val="D52B1E"/>
                </a:solidFill>
                <a:latin typeface="Arial" pitchFamily="34" charset="0"/>
                <a:cs typeface="Arial" pitchFamily="34" charset="0"/>
              </a:defRPr>
            </a:lvl1pPr>
          </a:lstStyle>
          <a:p>
            <a:pPr lvl="0"/>
            <a:r>
              <a:rPr lang="en-US" noProof="0" smtClean="0"/>
              <a:t>Click to edit Master title style</a:t>
            </a:r>
            <a:endParaRPr lang="en-US" noProof="0" dirty="0" smtClean="0"/>
          </a:p>
        </p:txBody>
      </p:sp>
      <p:sp>
        <p:nvSpPr>
          <p:cNvPr id="5125" name="Rectangle 5"/>
          <p:cNvSpPr>
            <a:spLocks noGrp="1" noChangeArrowheads="1"/>
          </p:cNvSpPr>
          <p:nvPr>
            <p:ph type="subTitle" sz="quarter" idx="1"/>
          </p:nvPr>
        </p:nvSpPr>
        <p:spPr>
          <a:xfrm>
            <a:off x="1371600" y="3429000"/>
            <a:ext cx="7304088" cy="838200"/>
          </a:xfrm>
        </p:spPr>
        <p:txBody>
          <a:bodyPr/>
          <a:lstStyle>
            <a:lvl1pPr marL="0" indent="0">
              <a:buFontTx/>
              <a:buNone/>
              <a:defRPr sz="2000" b="1">
                <a:latin typeface="Arial" pitchFamily="34" charset="0"/>
                <a:cs typeface="Arial" pitchFamily="34" charset="0"/>
              </a:defRPr>
            </a:lvl1pPr>
          </a:lstStyle>
          <a:p>
            <a:pPr lvl="0"/>
            <a:r>
              <a:rPr lang="en-US" noProof="0" smtClean="0"/>
              <a:t>Click to edit Master subtitle style</a:t>
            </a:r>
            <a:endParaRPr lang="en-US" noProof="0" dirty="0" smtClean="0"/>
          </a:p>
        </p:txBody>
      </p:sp>
    </p:spTree>
    <p:extLst>
      <p:ext uri="{BB962C8B-B14F-4D97-AF65-F5344CB8AC3E}">
        <p14:creationId xmlns:p14="http://schemas.microsoft.com/office/powerpoint/2010/main" xmlns="" val="10924235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277437586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5140" y="4406900"/>
            <a:ext cx="7772400" cy="1362075"/>
          </a:xfrm>
        </p:spPr>
        <p:txBody>
          <a:bodyPr anchor="t"/>
          <a:lstStyle>
            <a:lvl1pPr algn="l">
              <a:defRPr sz="4000" b="1" cap="all"/>
            </a:lvl1pPr>
          </a:lstStyle>
          <a:p>
            <a:r>
              <a:rPr lang="en-US" smtClean="0"/>
              <a:t>Click to edit Master title style</a:t>
            </a:r>
            <a:endParaRPr lang="en-US" dirty="0"/>
          </a:p>
        </p:txBody>
      </p:sp>
      <p:sp>
        <p:nvSpPr>
          <p:cNvPr id="3" name="Text Placeholder 2"/>
          <p:cNvSpPr>
            <a:spLocks noGrp="1"/>
          </p:cNvSpPr>
          <p:nvPr>
            <p:ph type="body" idx="1"/>
          </p:nvPr>
        </p:nvSpPr>
        <p:spPr>
          <a:xfrm>
            <a:off x="345140"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xmlns="" val="39502476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40660" y="1600200"/>
            <a:ext cx="4038600" cy="4343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55460" y="1600200"/>
            <a:ext cx="4038600" cy="4343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xmlns="" val="23335507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xmlns="" val="38491262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250284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1371599"/>
            <a:ext cx="5486400" cy="33559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xmlns="" val="13202504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34037135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63538" y="274638"/>
            <a:ext cx="8229600" cy="1143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dirty="0" smtClean="0"/>
          </a:p>
        </p:txBody>
      </p:sp>
      <p:sp>
        <p:nvSpPr>
          <p:cNvPr id="1027" name="Rectangle 3"/>
          <p:cNvSpPr>
            <a:spLocks noGrp="1" noChangeArrowheads="1"/>
          </p:cNvSpPr>
          <p:nvPr>
            <p:ph type="body" idx="1"/>
          </p:nvPr>
        </p:nvSpPr>
        <p:spPr bwMode="auto">
          <a:xfrm>
            <a:off x="349250" y="1600200"/>
            <a:ext cx="8229600" cy="4343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028" name="Line 4"/>
          <p:cNvSpPr>
            <a:spLocks noChangeShapeType="1"/>
          </p:cNvSpPr>
          <p:nvPr/>
        </p:nvSpPr>
        <p:spPr bwMode="auto">
          <a:xfrm>
            <a:off x="457200" y="1219200"/>
            <a:ext cx="8458200" cy="0"/>
          </a:xfrm>
          <a:prstGeom prst="line">
            <a:avLst/>
          </a:prstGeom>
          <a:noFill/>
          <a:ln w="25400" cap="rnd">
            <a:solidFill>
              <a:srgbClr val="D52B1E"/>
            </a:solidFill>
            <a:prstDash val="sysDot"/>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1029" name="TextBox 7"/>
          <p:cNvSpPr txBox="1">
            <a:spLocks noChangeArrowheads="1"/>
          </p:cNvSpPr>
          <p:nvPr/>
        </p:nvSpPr>
        <p:spPr bwMode="auto">
          <a:xfrm>
            <a:off x="7315200" y="6459538"/>
            <a:ext cx="1676400"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defRPr/>
            </a:pPr>
            <a:fld id="{92906999-A9B6-43AC-9014-09926EDA5EA4}" type="slidenum">
              <a:rPr lang="en-US" sz="1000" smtClean="0">
                <a:solidFill>
                  <a:srgbClr val="7F7F7F"/>
                </a:solidFill>
              </a:rPr>
              <a:pPr algn="r" eaLnBrk="1" hangingPunct="1">
                <a:defRPr/>
              </a:pPr>
              <a:t>‹#›</a:t>
            </a:fld>
            <a:endParaRPr lang="en-US" sz="1000" smtClean="0">
              <a:solidFill>
                <a:srgbClr val="7F7F7F"/>
              </a:solidFill>
            </a:endParaRPr>
          </a:p>
        </p:txBody>
      </p:sp>
      <p:sp>
        <p:nvSpPr>
          <p:cNvPr id="1030" name="TextBox 8"/>
          <p:cNvSpPr txBox="1">
            <a:spLocks noChangeArrowheads="1"/>
          </p:cNvSpPr>
          <p:nvPr/>
        </p:nvSpPr>
        <p:spPr bwMode="auto">
          <a:xfrm>
            <a:off x="358590" y="6351657"/>
            <a:ext cx="3048000" cy="3539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US" sz="900" b="1" dirty="0" smtClean="0">
                <a:solidFill>
                  <a:srgbClr val="A2A4A3"/>
                </a:solidFill>
              </a:rPr>
              <a:t>www.bakerdonelson.com</a:t>
            </a:r>
          </a:p>
          <a:p>
            <a:pPr eaLnBrk="1" hangingPunct="1">
              <a:defRPr/>
            </a:pPr>
            <a:r>
              <a:rPr lang="en-US" sz="800" dirty="0" smtClean="0">
                <a:solidFill>
                  <a:srgbClr val="A2A4A3"/>
                </a:solidFill>
              </a:rPr>
              <a:t>© 2014 Baker, Donelson,</a:t>
            </a:r>
            <a:r>
              <a:rPr lang="en-US" sz="800" baseline="0" dirty="0" smtClean="0">
                <a:solidFill>
                  <a:srgbClr val="A2A4A3"/>
                </a:solidFill>
              </a:rPr>
              <a:t> Bearman, Caldwell &amp; Berkowitz, PC</a:t>
            </a:r>
            <a:endParaRPr lang="en-US" sz="800" dirty="0" smtClean="0">
              <a:solidFill>
                <a:srgbClr val="A2A4A3"/>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Lst>
  <p:timing>
    <p:tnLst>
      <p:par>
        <p:cTn id="1" dur="indefinite" restart="never" nodeType="tmRoot"/>
      </p:par>
    </p:tnLst>
  </p:timing>
  <p:txStyles>
    <p:titleStyle>
      <a:lvl1pPr algn="l" rtl="0" eaLnBrk="1" fontAlgn="base" hangingPunct="1">
        <a:spcBef>
          <a:spcPct val="0"/>
        </a:spcBef>
        <a:spcAft>
          <a:spcPct val="0"/>
        </a:spcAft>
        <a:defRPr sz="2400" b="1">
          <a:solidFill>
            <a:schemeClr val="tx1"/>
          </a:solidFill>
          <a:latin typeface="Arial" pitchFamily="34" charset="0"/>
          <a:ea typeface="+mj-ea"/>
          <a:cs typeface="Arial" pitchFamily="34" charset="0"/>
        </a:defRPr>
      </a:lvl1pPr>
      <a:lvl2pPr algn="l" rtl="0" eaLnBrk="1" fontAlgn="base" hangingPunct="1">
        <a:spcBef>
          <a:spcPct val="0"/>
        </a:spcBef>
        <a:spcAft>
          <a:spcPct val="0"/>
        </a:spcAft>
        <a:defRPr sz="2400" b="1">
          <a:solidFill>
            <a:schemeClr val="tx1"/>
          </a:solidFill>
          <a:latin typeface="Arial" charset="0"/>
          <a:cs typeface="Arial" charset="0"/>
        </a:defRPr>
      </a:lvl2pPr>
      <a:lvl3pPr algn="l" rtl="0" eaLnBrk="1" fontAlgn="base" hangingPunct="1">
        <a:spcBef>
          <a:spcPct val="0"/>
        </a:spcBef>
        <a:spcAft>
          <a:spcPct val="0"/>
        </a:spcAft>
        <a:defRPr sz="2400" b="1">
          <a:solidFill>
            <a:schemeClr val="tx1"/>
          </a:solidFill>
          <a:latin typeface="Arial" charset="0"/>
          <a:cs typeface="Arial" charset="0"/>
        </a:defRPr>
      </a:lvl3pPr>
      <a:lvl4pPr algn="l" rtl="0" eaLnBrk="1" fontAlgn="base" hangingPunct="1">
        <a:spcBef>
          <a:spcPct val="0"/>
        </a:spcBef>
        <a:spcAft>
          <a:spcPct val="0"/>
        </a:spcAft>
        <a:defRPr sz="2400" b="1">
          <a:solidFill>
            <a:schemeClr val="tx1"/>
          </a:solidFill>
          <a:latin typeface="Arial" charset="0"/>
          <a:cs typeface="Arial" charset="0"/>
        </a:defRPr>
      </a:lvl4pPr>
      <a:lvl5pPr algn="l" rtl="0" eaLnBrk="1" fontAlgn="base" hangingPunct="1">
        <a:spcBef>
          <a:spcPct val="0"/>
        </a:spcBef>
        <a:spcAft>
          <a:spcPct val="0"/>
        </a:spcAft>
        <a:defRPr sz="2400" b="1">
          <a:solidFill>
            <a:schemeClr val="tx1"/>
          </a:solidFill>
          <a:latin typeface="Arial" charset="0"/>
          <a:cs typeface="Arial" charset="0"/>
        </a:defRPr>
      </a:lvl5pPr>
      <a:lvl6pPr marL="457200" algn="l" rtl="0" eaLnBrk="1" fontAlgn="base" hangingPunct="1">
        <a:spcBef>
          <a:spcPct val="0"/>
        </a:spcBef>
        <a:spcAft>
          <a:spcPct val="0"/>
        </a:spcAft>
        <a:defRPr sz="2400" b="1">
          <a:solidFill>
            <a:schemeClr val="tx1"/>
          </a:solidFill>
          <a:latin typeface="Tahoma" pitchFamily="34" charset="0"/>
        </a:defRPr>
      </a:lvl6pPr>
      <a:lvl7pPr marL="914400" algn="l" rtl="0" eaLnBrk="1" fontAlgn="base" hangingPunct="1">
        <a:spcBef>
          <a:spcPct val="0"/>
        </a:spcBef>
        <a:spcAft>
          <a:spcPct val="0"/>
        </a:spcAft>
        <a:defRPr sz="2400" b="1">
          <a:solidFill>
            <a:schemeClr val="tx1"/>
          </a:solidFill>
          <a:latin typeface="Tahoma" pitchFamily="34" charset="0"/>
        </a:defRPr>
      </a:lvl7pPr>
      <a:lvl8pPr marL="1371600" algn="l" rtl="0" eaLnBrk="1" fontAlgn="base" hangingPunct="1">
        <a:spcBef>
          <a:spcPct val="0"/>
        </a:spcBef>
        <a:spcAft>
          <a:spcPct val="0"/>
        </a:spcAft>
        <a:defRPr sz="2400" b="1">
          <a:solidFill>
            <a:schemeClr val="tx1"/>
          </a:solidFill>
          <a:latin typeface="Tahoma" pitchFamily="34" charset="0"/>
        </a:defRPr>
      </a:lvl8pPr>
      <a:lvl9pPr marL="1828800" algn="l" rtl="0" eaLnBrk="1" fontAlgn="base" hangingPunct="1">
        <a:spcBef>
          <a:spcPct val="0"/>
        </a:spcBef>
        <a:spcAft>
          <a:spcPct val="0"/>
        </a:spcAft>
        <a:defRPr sz="2400" b="1">
          <a:solidFill>
            <a:schemeClr val="tx1"/>
          </a:solidFill>
          <a:latin typeface="Tahoma" pitchFamily="34" charset="0"/>
        </a:defRPr>
      </a:lvl9pPr>
    </p:titleStyle>
    <p:bodyStyle>
      <a:lvl1pPr marL="342900" indent="-342900" algn="l" rtl="0" eaLnBrk="1" fontAlgn="base" hangingPunct="1">
        <a:spcBef>
          <a:spcPct val="20000"/>
        </a:spcBef>
        <a:spcAft>
          <a:spcPct val="0"/>
        </a:spcAft>
        <a:buClr>
          <a:srgbClr val="D52B1E"/>
        </a:buClr>
        <a:buChar char="•"/>
        <a:defRPr sz="2000">
          <a:solidFill>
            <a:schemeClr val="tx1"/>
          </a:solidFill>
          <a:latin typeface="Arial" pitchFamily="34" charset="0"/>
          <a:ea typeface="+mn-ea"/>
          <a:cs typeface="Arial" pitchFamily="34" charset="0"/>
        </a:defRPr>
      </a:lvl1pPr>
      <a:lvl2pPr marL="690563" indent="-349250" algn="l" rtl="0" eaLnBrk="1" fontAlgn="base" hangingPunct="1">
        <a:spcBef>
          <a:spcPct val="20000"/>
        </a:spcBef>
        <a:spcAft>
          <a:spcPct val="0"/>
        </a:spcAft>
        <a:buClr>
          <a:srgbClr val="D52B1E"/>
        </a:buClr>
        <a:buFont typeface="Tahoma" pitchFamily="34" charset="0"/>
        <a:buChar char="−"/>
        <a:defRPr sz="2000">
          <a:solidFill>
            <a:schemeClr val="tx1"/>
          </a:solidFill>
          <a:latin typeface="Arial" pitchFamily="34" charset="0"/>
          <a:cs typeface="Arial" pitchFamily="34" charset="0"/>
        </a:defRPr>
      </a:lvl2pPr>
      <a:lvl3pPr marL="1030288" indent="-341313" algn="l" rtl="0" eaLnBrk="1" fontAlgn="base" hangingPunct="1">
        <a:spcBef>
          <a:spcPct val="20000"/>
        </a:spcBef>
        <a:spcAft>
          <a:spcPct val="0"/>
        </a:spcAft>
        <a:buClr>
          <a:srgbClr val="D52B1E"/>
        </a:buClr>
        <a:buFont typeface="Wingdings" pitchFamily="2" charset="2"/>
        <a:buChar char="§"/>
        <a:defRPr sz="2000">
          <a:solidFill>
            <a:schemeClr val="tx1"/>
          </a:solidFill>
          <a:latin typeface="Arial" pitchFamily="34" charset="0"/>
          <a:cs typeface="Arial" pitchFamily="34" charset="0"/>
        </a:defRPr>
      </a:lvl3pPr>
      <a:lvl4pPr marL="1371600" indent="-341313" algn="l" rtl="0" eaLnBrk="1" fontAlgn="base" hangingPunct="1">
        <a:spcBef>
          <a:spcPct val="20000"/>
        </a:spcBef>
        <a:spcAft>
          <a:spcPct val="0"/>
        </a:spcAft>
        <a:buClr>
          <a:srgbClr val="D52B1E"/>
        </a:buClr>
        <a:buFont typeface="Tahoma" pitchFamily="34" charset="0"/>
        <a:buChar char="▫"/>
        <a:defRPr sz="2000">
          <a:solidFill>
            <a:schemeClr val="tx1"/>
          </a:solidFill>
          <a:latin typeface="Arial" pitchFamily="34" charset="0"/>
          <a:cs typeface="Arial" pitchFamily="34" charset="0"/>
        </a:defRPr>
      </a:lvl4pPr>
      <a:lvl5pPr marL="1712913" indent="-341313" algn="l" rtl="0" eaLnBrk="1" fontAlgn="base" hangingPunct="1">
        <a:spcBef>
          <a:spcPct val="20000"/>
        </a:spcBef>
        <a:spcAft>
          <a:spcPct val="0"/>
        </a:spcAft>
        <a:buClr>
          <a:srgbClr val="D52B1E"/>
        </a:buClr>
        <a:buFont typeface="Tahoma" pitchFamily="34" charset="0"/>
        <a:buChar char="◦"/>
        <a:defRPr sz="2000">
          <a:solidFill>
            <a:schemeClr val="tx1"/>
          </a:solidFill>
          <a:latin typeface="Arial" pitchFamily="34" charset="0"/>
          <a:cs typeface="Arial" pitchFamily="34" charset="0"/>
        </a:defRPr>
      </a:lvl5pPr>
      <a:lvl6pPr marL="2514600" indent="-228600" algn="l" rtl="0" eaLnBrk="1" fontAlgn="base" hangingPunct="1">
        <a:spcBef>
          <a:spcPct val="20000"/>
        </a:spcBef>
        <a:spcAft>
          <a:spcPct val="0"/>
        </a:spcAft>
        <a:buClr>
          <a:srgbClr val="FF0000"/>
        </a:buClr>
        <a:buFont typeface="Tahoma" pitchFamily="34" charset="0"/>
        <a:buChar char="◦"/>
        <a:defRPr sz="2000">
          <a:solidFill>
            <a:schemeClr val="tx1"/>
          </a:solidFill>
          <a:latin typeface="+mn-lt"/>
        </a:defRPr>
      </a:lvl6pPr>
      <a:lvl7pPr marL="2971800" indent="-228600" algn="l" rtl="0" eaLnBrk="1" fontAlgn="base" hangingPunct="1">
        <a:spcBef>
          <a:spcPct val="20000"/>
        </a:spcBef>
        <a:spcAft>
          <a:spcPct val="0"/>
        </a:spcAft>
        <a:buClr>
          <a:srgbClr val="FF0000"/>
        </a:buClr>
        <a:buFont typeface="Tahoma" pitchFamily="34" charset="0"/>
        <a:buChar char="◦"/>
        <a:defRPr sz="2000">
          <a:solidFill>
            <a:schemeClr val="tx1"/>
          </a:solidFill>
          <a:latin typeface="+mn-lt"/>
        </a:defRPr>
      </a:lvl7pPr>
      <a:lvl8pPr marL="3429000" indent="-228600" algn="l" rtl="0" eaLnBrk="1" fontAlgn="base" hangingPunct="1">
        <a:spcBef>
          <a:spcPct val="20000"/>
        </a:spcBef>
        <a:spcAft>
          <a:spcPct val="0"/>
        </a:spcAft>
        <a:buClr>
          <a:srgbClr val="FF0000"/>
        </a:buClr>
        <a:buFont typeface="Tahoma" pitchFamily="34" charset="0"/>
        <a:buChar char="◦"/>
        <a:defRPr sz="2000">
          <a:solidFill>
            <a:schemeClr val="tx1"/>
          </a:solidFill>
          <a:latin typeface="+mn-lt"/>
        </a:defRPr>
      </a:lvl8pPr>
      <a:lvl9pPr marL="3886200" indent="-228600" algn="l" rtl="0" eaLnBrk="1" fontAlgn="base" hangingPunct="1">
        <a:spcBef>
          <a:spcPct val="20000"/>
        </a:spcBef>
        <a:spcAft>
          <a:spcPct val="0"/>
        </a:spcAft>
        <a:buClr>
          <a:srgbClr val="FF0000"/>
        </a:buClr>
        <a:buFont typeface="Tahoma" pitchFamily="34"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diagramData" Target="../diagrams/data2.xml"/><Relationship Id="rId7"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diagramData" Target="../diagrams/data4.xml"/><Relationship Id="rId7"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1.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diagramData" Target="../diagrams/data10.xml"/><Relationship Id="rId7"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microsoft.com/office/2007/relationships/diagramDrawing" Target="../diagrams/drawing16.xml"/><Relationship Id="rId3" Type="http://schemas.openxmlformats.org/officeDocument/2006/relationships/diagramData" Target="../diagrams/data16.xml"/><Relationship Id="rId7"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sz="quarter" idx="1"/>
          </p:nvPr>
        </p:nvSpPr>
        <p:spPr/>
        <p:txBody>
          <a:bodyPr/>
          <a:lstStyle/>
          <a:p>
            <a:r>
              <a:rPr lang="en-US" dirty="0"/>
              <a:t>Presented by:</a:t>
            </a:r>
          </a:p>
          <a:p>
            <a:r>
              <a:rPr lang="en-US" b="0" dirty="0"/>
              <a:t>Robert M. Williams, Jr., Esq.</a:t>
            </a:r>
          </a:p>
          <a:p>
            <a:r>
              <a:rPr lang="en-US" b="0" dirty="0"/>
              <a:t>rwilliams@bakerdonelson.com</a:t>
            </a:r>
          </a:p>
          <a:p>
            <a:endParaRPr lang="en-US" b="0" dirty="0"/>
          </a:p>
          <a:p>
            <a:r>
              <a:rPr lang="en-US" b="0" dirty="0" smtClean="0"/>
              <a:t>Joann Coston-Holloway, </a:t>
            </a:r>
            <a:r>
              <a:rPr lang="en-US" b="0" dirty="0"/>
              <a:t>Esq.</a:t>
            </a:r>
          </a:p>
          <a:p>
            <a:r>
              <a:rPr lang="en-US" b="0" smtClean="0"/>
              <a:t>jholloway@bakerdonelson.com</a:t>
            </a:r>
            <a:endParaRPr lang="en-US" dirty="0"/>
          </a:p>
          <a:p>
            <a:endParaRPr lang="en-US" dirty="0"/>
          </a:p>
        </p:txBody>
      </p:sp>
      <p:sp>
        <p:nvSpPr>
          <p:cNvPr id="4" name="Title 3"/>
          <p:cNvSpPr>
            <a:spLocks noGrp="1"/>
          </p:cNvSpPr>
          <p:nvPr>
            <p:ph type="ctrTitle" sz="quarter"/>
          </p:nvPr>
        </p:nvSpPr>
        <p:spPr/>
        <p:txBody>
          <a:bodyPr/>
          <a:lstStyle/>
          <a:p>
            <a:r>
              <a:rPr lang="en-US" dirty="0"/>
              <a:t>Pregnancy Discrimination Part 2: </a:t>
            </a:r>
            <a:r>
              <a:rPr lang="en-US" sz="2400" dirty="0"/>
              <a:t>Implications of Pregnancy on the ADAAA, FMLA and various other laws</a:t>
            </a:r>
          </a:p>
        </p:txBody>
      </p:sp>
    </p:spTree>
    <p:extLst>
      <p:ext uri="{BB962C8B-B14F-4D97-AF65-F5344CB8AC3E}">
        <p14:creationId xmlns:p14="http://schemas.microsoft.com/office/powerpoint/2010/main" xmlns="" val="42084892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3538" y="274638"/>
            <a:ext cx="8551862" cy="1143000"/>
          </a:xfrm>
        </p:spPr>
        <p:txBody>
          <a:bodyPr/>
          <a:lstStyle/>
          <a:p>
            <a:r>
              <a:rPr lang="en-US" dirty="0"/>
              <a:t>Americans with Disabilities Act, as amended (“ADAAA”)</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xmlns="" val="1566981284"/>
              </p:ext>
            </p:extLst>
          </p:nvPr>
        </p:nvGraphicFramePr>
        <p:xfrm>
          <a:off x="45720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6839426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Who is considered disabled?</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xmlns="" val="4034437955"/>
              </p:ext>
            </p:extLst>
          </p:nvPr>
        </p:nvGraphicFramePr>
        <p:xfrm>
          <a:off x="45720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6240008" y="4418318"/>
            <a:ext cx="2218192" cy="2211082"/>
          </a:xfrm>
          <a:prstGeom prst="rect">
            <a:avLst/>
          </a:prstGeom>
        </p:spPr>
      </p:pic>
    </p:spTree>
    <p:extLst>
      <p:ext uri="{BB962C8B-B14F-4D97-AF65-F5344CB8AC3E}">
        <p14:creationId xmlns:p14="http://schemas.microsoft.com/office/powerpoint/2010/main" xmlns="" val="16218124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Major Life Activities Affected by Pregnancy </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xmlns="" val="1847093860"/>
              </p:ext>
            </p:extLst>
          </p:nvPr>
        </p:nvGraphicFramePr>
        <p:xfrm>
          <a:off x="457200" y="19050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p:cNvSpPr txBox="1"/>
          <p:nvPr/>
        </p:nvSpPr>
        <p:spPr>
          <a:xfrm>
            <a:off x="352185" y="1525241"/>
            <a:ext cx="8182216" cy="707886"/>
          </a:xfrm>
          <a:prstGeom prst="rect">
            <a:avLst/>
          </a:prstGeom>
          <a:noFill/>
        </p:spPr>
        <p:txBody>
          <a:bodyPr wrap="square" rtlCol="0">
            <a:spAutoFit/>
          </a:bodyPr>
          <a:lstStyle/>
          <a:p>
            <a:r>
              <a:rPr lang="en-US" sz="2000" dirty="0"/>
              <a:t>Major life activities that may be affected by pregnancy include, but are not limited to: </a:t>
            </a:r>
          </a:p>
        </p:txBody>
      </p:sp>
    </p:spTree>
    <p:extLst>
      <p:ext uri="{BB962C8B-B14F-4D97-AF65-F5344CB8AC3E}">
        <p14:creationId xmlns:p14="http://schemas.microsoft.com/office/powerpoint/2010/main" xmlns="" val="36550395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Wait…is pregnancy a disability? </a:t>
            </a:r>
            <a:endParaRPr lang="en-US" dirty="0"/>
          </a:p>
        </p:txBody>
      </p:sp>
      <p:graphicFrame>
        <p:nvGraphicFramePr>
          <p:cNvPr id="7" name="Content Placeholder 6"/>
          <p:cNvGraphicFramePr>
            <a:graphicFrameLocks noGrp="1"/>
          </p:cNvGraphicFramePr>
          <p:nvPr>
            <p:ph sz="half" idx="1"/>
            <p:extLst>
              <p:ext uri="{D42A27DB-BD31-4B8C-83A1-F6EECF244321}">
                <p14:modId xmlns:p14="http://schemas.microsoft.com/office/powerpoint/2010/main" xmlns="" val="1709245536"/>
              </p:ext>
            </p:extLst>
          </p:nvPr>
        </p:nvGraphicFramePr>
        <p:xfrm>
          <a:off x="457200" y="1600200"/>
          <a:ext cx="4038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4847925" y="2295343"/>
            <a:ext cx="4013168" cy="22574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4214917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Examples </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xmlns="" val="389155526"/>
              </p:ext>
            </p:extLst>
          </p:nvPr>
        </p:nvGraphicFramePr>
        <p:xfrm>
          <a:off x="34925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38061144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Reasonable Accommodations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xmlns="" val="983248206"/>
              </p:ext>
            </p:extLst>
          </p:nvPr>
        </p:nvGraphicFramePr>
        <p:xfrm>
          <a:off x="34925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30726943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Can I deny the requested accommodation? </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xmlns="" val="672837494"/>
              </p:ext>
            </p:extLst>
          </p:nvPr>
        </p:nvGraphicFramePr>
        <p:xfrm>
          <a:off x="45720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31435748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xmlns="" val="1309247864"/>
              </p:ext>
            </p:extLst>
          </p:nvPr>
        </p:nvGraphicFramePr>
        <p:xfrm>
          <a:off x="34925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3"/>
          <p:cNvSpPr>
            <a:spLocks noGrp="1"/>
          </p:cNvSpPr>
          <p:nvPr>
            <p:ph type="title"/>
          </p:nvPr>
        </p:nvSpPr>
        <p:spPr/>
        <p:txBody>
          <a:bodyPr/>
          <a:lstStyle/>
          <a:p>
            <a:r>
              <a:rPr lang="en-US" dirty="0"/>
              <a:t>Example</a:t>
            </a:r>
          </a:p>
        </p:txBody>
      </p:sp>
    </p:spTree>
    <p:extLst>
      <p:ext uri="{BB962C8B-B14F-4D97-AF65-F5344CB8AC3E}">
        <p14:creationId xmlns:p14="http://schemas.microsoft.com/office/powerpoint/2010/main" xmlns="" val="39003672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xmlns="" val="469155100"/>
              </p:ext>
            </p:extLst>
          </p:nvPr>
        </p:nvGraphicFramePr>
        <p:xfrm>
          <a:off x="457200" y="1600200"/>
          <a:ext cx="8229600" cy="480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3"/>
          <p:cNvSpPr>
            <a:spLocks noGrp="1"/>
          </p:cNvSpPr>
          <p:nvPr>
            <p:ph type="title"/>
          </p:nvPr>
        </p:nvSpPr>
        <p:spPr/>
        <p:txBody>
          <a:bodyPr/>
          <a:lstStyle/>
          <a:p>
            <a:r>
              <a:rPr lang="en-US" dirty="0"/>
              <a:t>So, what is a reasonable accommodation for a pregnant worker ? </a:t>
            </a:r>
          </a:p>
        </p:txBody>
      </p:sp>
      <p:sp>
        <p:nvSpPr>
          <p:cNvPr id="6" name="TextBox 5"/>
          <p:cNvSpPr txBox="1"/>
          <p:nvPr/>
        </p:nvSpPr>
        <p:spPr>
          <a:xfrm>
            <a:off x="562275" y="1714900"/>
            <a:ext cx="441146" cy="646331"/>
          </a:xfrm>
          <a:prstGeom prst="rect">
            <a:avLst/>
          </a:prstGeom>
          <a:noFill/>
        </p:spPr>
        <p:txBody>
          <a:bodyPr wrap="none" rtlCol="0">
            <a:spAutoFit/>
          </a:bodyPr>
          <a:lstStyle/>
          <a:p>
            <a:r>
              <a:rPr lang="en-US" sz="3600" b="1" dirty="0" smtClean="0">
                <a:solidFill>
                  <a:schemeClr val="bg2"/>
                </a:solidFill>
              </a:rPr>
              <a:t>1</a:t>
            </a:r>
            <a:endParaRPr lang="en-US" b="1" dirty="0">
              <a:solidFill>
                <a:schemeClr val="bg2"/>
              </a:solidFill>
            </a:endParaRPr>
          </a:p>
        </p:txBody>
      </p:sp>
      <p:sp>
        <p:nvSpPr>
          <p:cNvPr id="7" name="TextBox 6"/>
          <p:cNvSpPr txBox="1"/>
          <p:nvPr/>
        </p:nvSpPr>
        <p:spPr>
          <a:xfrm>
            <a:off x="965691" y="2365243"/>
            <a:ext cx="441146" cy="646331"/>
          </a:xfrm>
          <a:prstGeom prst="rect">
            <a:avLst/>
          </a:prstGeom>
          <a:noFill/>
        </p:spPr>
        <p:txBody>
          <a:bodyPr wrap="none" rtlCol="0">
            <a:spAutoFit/>
          </a:bodyPr>
          <a:lstStyle/>
          <a:p>
            <a:r>
              <a:rPr lang="en-US" sz="3600" b="1" dirty="0">
                <a:solidFill>
                  <a:schemeClr val="accent3"/>
                </a:solidFill>
              </a:rPr>
              <a:t>2</a:t>
            </a:r>
            <a:endParaRPr lang="en-US" b="1" dirty="0">
              <a:solidFill>
                <a:schemeClr val="accent3"/>
              </a:solidFill>
            </a:endParaRPr>
          </a:p>
        </p:txBody>
      </p:sp>
      <p:sp>
        <p:nvSpPr>
          <p:cNvPr id="8" name="TextBox 7"/>
          <p:cNvSpPr txBox="1"/>
          <p:nvPr/>
        </p:nvSpPr>
        <p:spPr>
          <a:xfrm>
            <a:off x="581525" y="5658050"/>
            <a:ext cx="441146" cy="646331"/>
          </a:xfrm>
          <a:prstGeom prst="rect">
            <a:avLst/>
          </a:prstGeom>
          <a:noFill/>
        </p:spPr>
        <p:txBody>
          <a:bodyPr wrap="none" rtlCol="0">
            <a:spAutoFit/>
          </a:bodyPr>
          <a:lstStyle/>
          <a:p>
            <a:r>
              <a:rPr lang="en-US" sz="3600" b="1" dirty="0">
                <a:solidFill>
                  <a:schemeClr val="accent3"/>
                </a:solidFill>
              </a:rPr>
              <a:t>7</a:t>
            </a:r>
            <a:endParaRPr lang="en-US" b="1" dirty="0">
              <a:solidFill>
                <a:schemeClr val="accent3"/>
              </a:solidFill>
            </a:endParaRPr>
          </a:p>
        </p:txBody>
      </p:sp>
      <p:sp>
        <p:nvSpPr>
          <p:cNvPr id="9" name="TextBox 8"/>
          <p:cNvSpPr txBox="1"/>
          <p:nvPr/>
        </p:nvSpPr>
        <p:spPr>
          <a:xfrm>
            <a:off x="1195889" y="3034033"/>
            <a:ext cx="441146" cy="646331"/>
          </a:xfrm>
          <a:prstGeom prst="rect">
            <a:avLst/>
          </a:prstGeom>
          <a:noFill/>
        </p:spPr>
        <p:txBody>
          <a:bodyPr wrap="none" rtlCol="0">
            <a:spAutoFit/>
          </a:bodyPr>
          <a:lstStyle/>
          <a:p>
            <a:r>
              <a:rPr lang="en-US" sz="3600" b="1" dirty="0">
                <a:solidFill>
                  <a:schemeClr val="accent4"/>
                </a:solidFill>
              </a:rPr>
              <a:t>3</a:t>
            </a:r>
            <a:endParaRPr lang="en-US" b="1" dirty="0">
              <a:solidFill>
                <a:schemeClr val="accent4"/>
              </a:solidFill>
            </a:endParaRPr>
          </a:p>
        </p:txBody>
      </p:sp>
      <p:sp>
        <p:nvSpPr>
          <p:cNvPr id="10" name="TextBox 9"/>
          <p:cNvSpPr txBox="1"/>
          <p:nvPr/>
        </p:nvSpPr>
        <p:spPr>
          <a:xfrm>
            <a:off x="965691" y="5011718"/>
            <a:ext cx="441146" cy="646331"/>
          </a:xfrm>
          <a:prstGeom prst="rect">
            <a:avLst/>
          </a:prstGeom>
          <a:noFill/>
        </p:spPr>
        <p:txBody>
          <a:bodyPr wrap="none" rtlCol="0">
            <a:spAutoFit/>
          </a:bodyPr>
          <a:lstStyle/>
          <a:p>
            <a:r>
              <a:rPr lang="en-US" sz="3600" b="1" dirty="0">
                <a:solidFill>
                  <a:schemeClr val="bg2"/>
                </a:solidFill>
              </a:rPr>
              <a:t>6</a:t>
            </a:r>
            <a:endParaRPr lang="en-US" b="1" dirty="0">
              <a:solidFill>
                <a:schemeClr val="bg2"/>
              </a:solidFill>
            </a:endParaRPr>
          </a:p>
        </p:txBody>
      </p:sp>
      <p:sp>
        <p:nvSpPr>
          <p:cNvPr id="11" name="TextBox 10"/>
          <p:cNvSpPr txBox="1"/>
          <p:nvPr/>
        </p:nvSpPr>
        <p:spPr>
          <a:xfrm>
            <a:off x="1248075" y="3680364"/>
            <a:ext cx="441146" cy="646331"/>
          </a:xfrm>
          <a:prstGeom prst="rect">
            <a:avLst/>
          </a:prstGeom>
          <a:noFill/>
        </p:spPr>
        <p:txBody>
          <a:bodyPr wrap="none" rtlCol="0">
            <a:spAutoFit/>
          </a:bodyPr>
          <a:lstStyle/>
          <a:p>
            <a:r>
              <a:rPr lang="en-US" sz="3600" b="1" dirty="0">
                <a:solidFill>
                  <a:schemeClr val="accent1"/>
                </a:solidFill>
              </a:rPr>
              <a:t>4</a:t>
            </a:r>
            <a:endParaRPr lang="en-US" b="1" dirty="0">
              <a:solidFill>
                <a:schemeClr val="accent1"/>
              </a:solidFill>
            </a:endParaRPr>
          </a:p>
        </p:txBody>
      </p:sp>
      <p:sp>
        <p:nvSpPr>
          <p:cNvPr id="12" name="TextBox 11"/>
          <p:cNvSpPr txBox="1"/>
          <p:nvPr/>
        </p:nvSpPr>
        <p:spPr>
          <a:xfrm>
            <a:off x="1181500" y="4345945"/>
            <a:ext cx="441146" cy="646331"/>
          </a:xfrm>
          <a:prstGeom prst="rect">
            <a:avLst/>
          </a:prstGeom>
          <a:noFill/>
        </p:spPr>
        <p:txBody>
          <a:bodyPr wrap="none" rtlCol="0">
            <a:spAutoFit/>
          </a:bodyPr>
          <a:lstStyle/>
          <a:p>
            <a:r>
              <a:rPr lang="en-US" sz="3600" b="1" dirty="0" smtClean="0"/>
              <a:t>5</a:t>
            </a:r>
            <a:endParaRPr lang="en-US" b="1" dirty="0"/>
          </a:p>
        </p:txBody>
      </p:sp>
    </p:spTree>
    <p:extLst>
      <p:ext uri="{BB962C8B-B14F-4D97-AF65-F5344CB8AC3E}">
        <p14:creationId xmlns:p14="http://schemas.microsoft.com/office/powerpoint/2010/main" xmlns="" val="25386102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Family Medical Leave Act – A refresher </a:t>
            </a:r>
            <a:endParaRPr lang="en-US" dirty="0"/>
          </a:p>
        </p:txBody>
      </p:sp>
      <p:graphicFrame>
        <p:nvGraphicFramePr>
          <p:cNvPr id="4" name="Content Placeholder 3"/>
          <p:cNvGraphicFramePr>
            <a:graphicFrameLocks noGrp="1"/>
          </p:cNvGraphicFramePr>
          <p:nvPr>
            <p:ph sz="half" idx="1"/>
            <p:extLst>
              <p:ext uri="{D42A27DB-BD31-4B8C-83A1-F6EECF244321}">
                <p14:modId xmlns:p14="http://schemas.microsoft.com/office/powerpoint/2010/main" xmlns="" val="4102165093"/>
              </p:ext>
            </p:extLst>
          </p:nvPr>
        </p:nvGraphicFramePr>
        <p:xfrm>
          <a:off x="457200" y="1600200"/>
          <a:ext cx="4038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074" name="Picture 2"/>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5136258" y="2650805"/>
            <a:ext cx="3321942" cy="22356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42043917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When can an employee take leave?</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xmlns="" val="2286148349"/>
              </p:ext>
            </p:extLst>
          </p:nvPr>
        </p:nvGraphicFramePr>
        <p:xfrm>
          <a:off x="34925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p:cNvSpPr txBox="1"/>
          <p:nvPr/>
        </p:nvSpPr>
        <p:spPr>
          <a:xfrm>
            <a:off x="561474" y="1779657"/>
            <a:ext cx="8201526" cy="1015663"/>
          </a:xfrm>
          <a:prstGeom prst="rect">
            <a:avLst/>
          </a:prstGeom>
          <a:noFill/>
        </p:spPr>
        <p:txBody>
          <a:bodyPr wrap="square" rtlCol="0">
            <a:spAutoFit/>
          </a:bodyPr>
          <a:lstStyle/>
          <a:p>
            <a:pPr marL="0" lvl="1"/>
            <a:r>
              <a:rPr lang="en-US" sz="2000" dirty="0"/>
              <a:t>An eligible employee may take up to 12 workweeks of leave during any 12-month period for one or more of the following reasons:</a:t>
            </a:r>
          </a:p>
          <a:p>
            <a:endParaRPr lang="en-US" sz="2000" dirty="0"/>
          </a:p>
        </p:txBody>
      </p:sp>
    </p:spTree>
    <p:extLst>
      <p:ext uri="{BB962C8B-B14F-4D97-AF65-F5344CB8AC3E}">
        <p14:creationId xmlns:p14="http://schemas.microsoft.com/office/powerpoint/2010/main" xmlns="" val="40218260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FMLA</a:t>
            </a:r>
            <a:r>
              <a:rPr lang="en-US" dirty="0" smtClean="0"/>
              <a:t> – The Skinny </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xmlns="" val="2342105360"/>
              </p:ext>
            </p:extLst>
          </p:nvPr>
        </p:nvGraphicFramePr>
        <p:xfrm>
          <a:off x="45720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27625439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Common </a:t>
            </a:r>
            <a:r>
              <a:rPr lang="en-US" dirty="0" err="1" smtClean="0"/>
              <a:t>FMLA</a:t>
            </a:r>
            <a:r>
              <a:rPr lang="en-US" dirty="0" smtClean="0"/>
              <a:t> Predicaments </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xmlns="" val="2181546521"/>
              </p:ext>
            </p:extLst>
          </p:nvPr>
        </p:nvGraphicFramePr>
        <p:xfrm>
          <a:off x="45720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18797659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Employees who are unable to return to work and have exhausted their 12 weeks of FMLA leave in the designated “12 month period” no longer have FMLA protections of leave or job restoration.</a:t>
            </a:r>
          </a:p>
          <a:p>
            <a:pPr marL="0" indent="0">
              <a:buNone/>
            </a:pPr>
            <a:r>
              <a:rPr lang="en-US" dirty="0" smtClean="0"/>
              <a:t>  </a:t>
            </a:r>
          </a:p>
          <a:p>
            <a:r>
              <a:rPr lang="en-US" b="1" dirty="0" smtClean="0"/>
              <a:t>NOT SO FAST </a:t>
            </a:r>
            <a:r>
              <a:rPr lang="en-US" dirty="0" smtClean="0">
                <a:sym typeface="Wingdings" panose="05000000000000000000" pitchFamily="2" charset="2"/>
              </a:rPr>
              <a:t> </a:t>
            </a:r>
          </a:p>
          <a:p>
            <a:pPr lvl="1"/>
            <a:r>
              <a:rPr lang="en-US" dirty="0" smtClean="0">
                <a:sym typeface="Wingdings" panose="05000000000000000000" pitchFamily="2" charset="2"/>
              </a:rPr>
              <a:t>ADA</a:t>
            </a:r>
          </a:p>
          <a:p>
            <a:pPr lvl="1"/>
            <a:r>
              <a:rPr lang="en-US" dirty="0" smtClean="0">
                <a:sym typeface="Wingdings" panose="05000000000000000000" pitchFamily="2" charset="2"/>
              </a:rPr>
              <a:t>Short-Term Disability Policy </a:t>
            </a:r>
          </a:p>
          <a:p>
            <a:pPr marL="0" indent="-6350">
              <a:buNone/>
            </a:pPr>
            <a:endParaRPr lang="en-US" b="1" dirty="0">
              <a:sym typeface="Wingdings" panose="05000000000000000000" pitchFamily="2" charset="2"/>
            </a:endParaRPr>
          </a:p>
          <a:p>
            <a:pPr marL="0" indent="-6350">
              <a:buNone/>
            </a:pPr>
            <a:r>
              <a:rPr lang="en-US" b="1" dirty="0" smtClean="0">
                <a:sym typeface="Wingdings" panose="05000000000000000000" pitchFamily="2" charset="2"/>
              </a:rPr>
              <a:t>TIP</a:t>
            </a:r>
            <a:r>
              <a:rPr lang="en-US" dirty="0" smtClean="0">
                <a:sym typeface="Wingdings" panose="05000000000000000000" pitchFamily="2" charset="2"/>
              </a:rPr>
              <a:t>: Contact Legal Counsel </a:t>
            </a:r>
            <a:r>
              <a:rPr lang="en-US" b="1" dirty="0" smtClean="0">
                <a:sym typeface="Wingdings" panose="05000000000000000000" pitchFamily="2" charset="2"/>
              </a:rPr>
              <a:t>BEFORE</a:t>
            </a:r>
            <a:r>
              <a:rPr lang="en-US" dirty="0" smtClean="0">
                <a:sym typeface="Wingdings" panose="05000000000000000000" pitchFamily="2" charset="2"/>
              </a:rPr>
              <a:t> </a:t>
            </a:r>
            <a:br>
              <a:rPr lang="en-US" dirty="0" smtClean="0">
                <a:sym typeface="Wingdings" panose="05000000000000000000" pitchFamily="2" charset="2"/>
              </a:rPr>
            </a:br>
            <a:r>
              <a:rPr lang="en-US" dirty="0" smtClean="0">
                <a:sym typeface="Wingdings" panose="05000000000000000000" pitchFamily="2" charset="2"/>
              </a:rPr>
              <a:t>you terminate in this scenario!</a:t>
            </a:r>
            <a:endParaRPr lang="en-US" dirty="0"/>
          </a:p>
        </p:txBody>
      </p:sp>
      <p:sp>
        <p:nvSpPr>
          <p:cNvPr id="4" name="Title 3"/>
          <p:cNvSpPr>
            <a:spLocks noGrp="1"/>
          </p:cNvSpPr>
          <p:nvPr>
            <p:ph type="title"/>
          </p:nvPr>
        </p:nvSpPr>
        <p:spPr/>
        <p:txBody>
          <a:bodyPr/>
          <a:lstStyle/>
          <a:p>
            <a:r>
              <a:rPr lang="en-US" dirty="0" smtClean="0"/>
              <a:t>The </a:t>
            </a:r>
            <a:r>
              <a:rPr lang="en-US" dirty="0"/>
              <a:t>Big Whammy: What if the employee exhausts FMLA before they have the baby</a:t>
            </a:r>
            <a:r>
              <a:rPr lang="en-US" dirty="0" smtClean="0"/>
              <a:t>?</a:t>
            </a:r>
            <a:endParaRPr lang="en-US" dirty="0"/>
          </a:p>
        </p:txBody>
      </p:sp>
      <p:pic>
        <p:nvPicPr>
          <p:cNvPr id="5" name="Picture 4"/>
          <p:cNvPicPr>
            <a:picLocks noChangeAspect="1"/>
          </p:cNvPicPr>
          <p:nvPr/>
        </p:nvPicPr>
        <p:blipFill rotWithShape="1">
          <a:blip r:embed="rId3">
            <a:extLst>
              <a:ext uri="{28A0092B-C50C-407E-A947-70E740481C1C}">
                <a14:useLocalDpi xmlns:a14="http://schemas.microsoft.com/office/drawing/2010/main" xmlns="" val="0"/>
              </a:ext>
            </a:extLst>
          </a:blip>
          <a:srcRect b="5249"/>
          <a:stretch/>
        </p:blipFill>
        <p:spPr>
          <a:xfrm>
            <a:off x="4885051" y="2971800"/>
            <a:ext cx="3877949" cy="24515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xmlns="" val="25243831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Reasonable Break Time For Nursing Mothers</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xmlns="" val="2517955816"/>
              </p:ext>
            </p:extLst>
          </p:nvPr>
        </p:nvGraphicFramePr>
        <p:xfrm>
          <a:off x="45720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p:cNvSpPr txBox="1"/>
          <p:nvPr/>
        </p:nvSpPr>
        <p:spPr>
          <a:xfrm>
            <a:off x="343300" y="1580950"/>
            <a:ext cx="8368701" cy="400110"/>
          </a:xfrm>
          <a:prstGeom prst="rect">
            <a:avLst/>
          </a:prstGeom>
          <a:noFill/>
        </p:spPr>
        <p:txBody>
          <a:bodyPr wrap="none" rtlCol="0">
            <a:spAutoFit/>
          </a:bodyPr>
          <a:lstStyle/>
          <a:p>
            <a:r>
              <a:rPr lang="en-US" sz="2000" dirty="0"/>
              <a:t>Section 4207 of the Patient Protection and Affordable Care Act provides</a:t>
            </a:r>
            <a:r>
              <a:rPr lang="en-US" sz="2000" dirty="0" smtClean="0"/>
              <a:t>:</a:t>
            </a:r>
            <a:endParaRPr lang="en-US" sz="2000" dirty="0"/>
          </a:p>
        </p:txBody>
      </p:sp>
      <p:sp>
        <p:nvSpPr>
          <p:cNvPr id="7" name="TextBox 6"/>
          <p:cNvSpPr txBox="1"/>
          <p:nvPr/>
        </p:nvSpPr>
        <p:spPr>
          <a:xfrm>
            <a:off x="351325" y="5695890"/>
            <a:ext cx="7635488" cy="369332"/>
          </a:xfrm>
          <a:prstGeom prst="rect">
            <a:avLst/>
          </a:prstGeom>
          <a:noFill/>
        </p:spPr>
        <p:txBody>
          <a:bodyPr wrap="none" rtlCol="0">
            <a:spAutoFit/>
          </a:bodyPr>
          <a:lstStyle/>
          <a:p>
            <a:pPr marL="0" lvl="1"/>
            <a:r>
              <a:rPr lang="en-US" b="1" dirty="0"/>
              <a:t>Note</a:t>
            </a:r>
            <a:r>
              <a:rPr lang="en-US" dirty="0"/>
              <a:t>: Amended Section 7 of the FLSA. </a:t>
            </a:r>
            <a:r>
              <a:rPr lang="en-US" dirty="0" smtClean="0"/>
              <a:t>(</a:t>
            </a:r>
            <a:r>
              <a:rPr lang="en-US" dirty="0"/>
              <a:t>premium payments for overtime</a:t>
            </a:r>
            <a:r>
              <a:rPr lang="en-US" dirty="0" smtClean="0"/>
              <a:t>)</a:t>
            </a:r>
            <a:endParaRPr lang="en-US" dirty="0"/>
          </a:p>
        </p:txBody>
      </p:sp>
    </p:spTree>
    <p:extLst>
      <p:ext uri="{BB962C8B-B14F-4D97-AF65-F5344CB8AC3E}">
        <p14:creationId xmlns:p14="http://schemas.microsoft.com/office/powerpoint/2010/main" xmlns="" val="14644666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Who </a:t>
            </a:r>
            <a:r>
              <a:rPr lang="en-US" dirty="0"/>
              <a:t>is exempted from the “Reasonable Break Time for Nursing Mothers</a:t>
            </a:r>
            <a:r>
              <a:rPr lang="en-US" dirty="0" smtClean="0"/>
              <a:t>”?</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xmlns="" val="3109938010"/>
              </p:ext>
            </p:extLst>
          </p:nvPr>
        </p:nvGraphicFramePr>
        <p:xfrm>
          <a:off x="34925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8260770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a reasonable break-time?</a:t>
            </a:r>
            <a:endParaRPr lang="en-US" dirty="0"/>
          </a:p>
        </p:txBody>
      </p:sp>
      <p:sp>
        <p:nvSpPr>
          <p:cNvPr id="4" name="Content Placeholder 3"/>
          <p:cNvSpPr>
            <a:spLocks noGrp="1"/>
          </p:cNvSpPr>
          <p:nvPr>
            <p:ph idx="1"/>
          </p:nvPr>
        </p:nvSpPr>
        <p:spPr/>
        <p:txBody>
          <a:bodyPr/>
          <a:lstStyle/>
          <a:p>
            <a:r>
              <a:rPr lang="en-US" dirty="0"/>
              <a:t>DOL expects that a nursing mother typically needs 2 to 3 breaks during an 8 hour shift. </a:t>
            </a:r>
          </a:p>
          <a:p>
            <a:r>
              <a:rPr lang="en-US" dirty="0"/>
              <a:t>Length of Time Needed Varies – but typically takes 15 to 20 minutes </a:t>
            </a:r>
          </a:p>
          <a:p>
            <a:pPr lvl="1"/>
            <a:r>
              <a:rPr lang="en-US" b="1" u="sng" dirty="0"/>
              <a:t>Factors to consider for determining if length is reasonable</a:t>
            </a:r>
            <a:r>
              <a:rPr lang="en-US" dirty="0"/>
              <a:t>:</a:t>
            </a:r>
            <a:r>
              <a:rPr lang="en-US" u="sng" dirty="0"/>
              <a:t> </a:t>
            </a:r>
          </a:p>
          <a:p>
            <a:pPr marL="1146175" lvl="2" indent="-457200">
              <a:buFont typeface="+mj-lt"/>
              <a:buAutoNum type="arabicPeriod"/>
            </a:pPr>
            <a:r>
              <a:rPr lang="en-US" dirty="0" smtClean="0"/>
              <a:t>Time </a:t>
            </a:r>
            <a:r>
              <a:rPr lang="en-US" dirty="0"/>
              <a:t>it takes to walk to and from the lactation space and the wait, if any.</a:t>
            </a:r>
          </a:p>
          <a:p>
            <a:pPr marL="1146175" lvl="2" indent="-457200">
              <a:buFont typeface="+mj-lt"/>
              <a:buAutoNum type="arabicPeriod"/>
            </a:pPr>
            <a:r>
              <a:rPr lang="en-US" dirty="0" smtClean="0"/>
              <a:t>Whether </a:t>
            </a:r>
            <a:r>
              <a:rPr lang="en-US" dirty="0"/>
              <a:t>the employee has to retrieve her pump and other supplies from another location.</a:t>
            </a:r>
          </a:p>
          <a:p>
            <a:pPr marL="1146175" lvl="2" indent="-457200">
              <a:buFont typeface="+mj-lt"/>
              <a:buAutoNum type="arabicPeriod"/>
            </a:pPr>
            <a:r>
              <a:rPr lang="en-US" dirty="0" smtClean="0"/>
              <a:t>Whether </a:t>
            </a:r>
            <a:r>
              <a:rPr lang="en-US" dirty="0"/>
              <a:t>the employee will need to unpack her own pump or if one is provided for her. </a:t>
            </a:r>
          </a:p>
          <a:p>
            <a:pPr marL="1146175" lvl="2" indent="-457200">
              <a:buFont typeface="+mj-lt"/>
              <a:buAutoNum type="arabicPeriod"/>
            </a:pPr>
            <a:r>
              <a:rPr lang="en-US" dirty="0" smtClean="0"/>
              <a:t>Whether </a:t>
            </a:r>
            <a:r>
              <a:rPr lang="en-US" dirty="0"/>
              <a:t>there is a sink and running water nearby for the employee to use to wash her hands, clean the pump parts, etc. </a:t>
            </a:r>
          </a:p>
          <a:p>
            <a:pPr marL="1146175" lvl="2" indent="-457200">
              <a:buFont typeface="+mj-lt"/>
              <a:buAutoNum type="arabicPeriod"/>
            </a:pPr>
            <a:r>
              <a:rPr lang="en-US" dirty="0" smtClean="0"/>
              <a:t>Time </a:t>
            </a:r>
            <a:r>
              <a:rPr lang="en-US" dirty="0"/>
              <a:t>it takes employee to store her milk in the fridge. </a:t>
            </a:r>
          </a:p>
          <a:p>
            <a:endParaRPr lang="en-US" dirty="0"/>
          </a:p>
        </p:txBody>
      </p:sp>
    </p:spTree>
    <p:extLst>
      <p:ext uri="{BB962C8B-B14F-4D97-AF65-F5344CB8AC3E}">
        <p14:creationId xmlns:p14="http://schemas.microsoft.com/office/powerpoint/2010/main" xmlns="" val="13019713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Space </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xmlns="" val="2661449251"/>
              </p:ext>
            </p:extLst>
          </p:nvPr>
        </p:nvGraphicFramePr>
        <p:xfrm>
          <a:off x="45720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098" name="Picture 2"/>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5170951" y="3863243"/>
            <a:ext cx="3363449" cy="22327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850439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in the “Space”?</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xmlns="" val="2351170012"/>
              </p:ext>
            </p:extLst>
          </p:nvPr>
        </p:nvGraphicFramePr>
        <p:xfrm>
          <a:off x="45720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26192073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But, there is no room in the inn.</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xmlns="" val="4053683337"/>
              </p:ext>
            </p:extLst>
          </p:nvPr>
        </p:nvGraphicFramePr>
        <p:xfrm>
          <a:off x="457200" y="1905000"/>
          <a:ext cx="8229600" cy="3886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p:cNvSpPr txBox="1"/>
          <p:nvPr/>
        </p:nvSpPr>
        <p:spPr>
          <a:xfrm>
            <a:off x="2121649" y="1428690"/>
            <a:ext cx="4900701" cy="400110"/>
          </a:xfrm>
          <a:prstGeom prst="rect">
            <a:avLst/>
          </a:prstGeom>
          <a:noFill/>
        </p:spPr>
        <p:txBody>
          <a:bodyPr wrap="none" rtlCol="0">
            <a:spAutoFit/>
          </a:bodyPr>
          <a:lstStyle/>
          <a:p>
            <a:r>
              <a:rPr lang="en-US" sz="2000" dirty="0"/>
              <a:t>Unique challenges for certain employers: </a:t>
            </a:r>
          </a:p>
        </p:txBody>
      </p:sp>
      <p:sp>
        <p:nvSpPr>
          <p:cNvPr id="6" name="TextBox 5"/>
          <p:cNvSpPr txBox="1"/>
          <p:nvPr/>
        </p:nvSpPr>
        <p:spPr>
          <a:xfrm>
            <a:off x="1952325" y="6019800"/>
            <a:ext cx="5238422" cy="338554"/>
          </a:xfrm>
          <a:prstGeom prst="rect">
            <a:avLst/>
          </a:prstGeom>
          <a:noFill/>
        </p:spPr>
        <p:txBody>
          <a:bodyPr wrap="none" rtlCol="0">
            <a:spAutoFit/>
          </a:bodyPr>
          <a:lstStyle/>
          <a:p>
            <a:pPr marL="0" lvl="1"/>
            <a:r>
              <a:rPr lang="en-US" sz="1600" b="1" dirty="0"/>
              <a:t>DOL solution</a:t>
            </a:r>
            <a:r>
              <a:rPr lang="en-US" sz="1600" dirty="0"/>
              <a:t>: Space does not have to be permanent.  </a:t>
            </a:r>
          </a:p>
        </p:txBody>
      </p:sp>
    </p:spTree>
    <p:extLst>
      <p:ext uri="{BB962C8B-B14F-4D97-AF65-F5344CB8AC3E}">
        <p14:creationId xmlns:p14="http://schemas.microsoft.com/office/powerpoint/2010/main" xmlns="" val="25317657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But, my employees work at a client site </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xmlns="" val="3307274971"/>
              </p:ext>
            </p:extLst>
          </p:nvPr>
        </p:nvGraphicFramePr>
        <p:xfrm>
          <a:off x="457200" y="1600200"/>
          <a:ext cx="8229600" cy="3962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13924780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Notice </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xmlns="" val="3501076428"/>
              </p:ext>
            </p:extLst>
          </p:nvPr>
        </p:nvGraphicFramePr>
        <p:xfrm>
          <a:off x="45720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3593053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Seriously? We can’t do all of this.</a:t>
            </a:r>
            <a:endParaRPr lang="en-US" dirty="0"/>
          </a:p>
        </p:txBody>
      </p:sp>
      <p:sp>
        <p:nvSpPr>
          <p:cNvPr id="4" name="Content Placeholder 3"/>
          <p:cNvSpPr>
            <a:spLocks noGrp="1"/>
          </p:cNvSpPr>
          <p:nvPr>
            <p:ph idx="1"/>
          </p:nvPr>
        </p:nvSpPr>
        <p:spPr/>
        <p:txBody>
          <a:bodyPr/>
          <a:lstStyle/>
          <a:p>
            <a:pPr marL="0" indent="0">
              <a:buNone/>
            </a:pPr>
            <a:r>
              <a:rPr lang="en-US" b="1" dirty="0"/>
              <a:t>Undue Hardship Exception: </a:t>
            </a:r>
          </a:p>
          <a:p>
            <a:r>
              <a:rPr lang="en-US" dirty="0" smtClean="0"/>
              <a:t>Have </a:t>
            </a:r>
            <a:r>
              <a:rPr lang="en-US" dirty="0"/>
              <a:t>to demonstrate employ less than 50 employees AND</a:t>
            </a:r>
          </a:p>
          <a:p>
            <a:r>
              <a:rPr lang="en-US" dirty="0" smtClean="0"/>
              <a:t>“</a:t>
            </a:r>
            <a:r>
              <a:rPr lang="en-US" dirty="0"/>
              <a:t>Significant difficulty or expense when considered in relation to the size, financial resources, nature, or structure of the employer’s business</a:t>
            </a:r>
            <a:r>
              <a:rPr lang="en-US" dirty="0" smtClean="0"/>
              <a:t>.”</a:t>
            </a:r>
          </a:p>
          <a:p>
            <a:pPr marL="0" indent="0">
              <a:buNone/>
            </a:pPr>
            <a:endParaRPr lang="en-US" dirty="0"/>
          </a:p>
          <a:p>
            <a:pPr marL="0" indent="0">
              <a:buNone/>
            </a:pPr>
            <a:r>
              <a:rPr lang="en-US" dirty="0" smtClean="0"/>
              <a:t>DOL </a:t>
            </a:r>
            <a:r>
              <a:rPr lang="en-US" dirty="0"/>
              <a:t>does not think nursing breaks can be counted as FMLA Leave!</a:t>
            </a:r>
          </a:p>
          <a:p>
            <a:endParaRPr lang="en-US" dirty="0"/>
          </a:p>
        </p:txBody>
      </p:sp>
    </p:spTree>
    <p:extLst>
      <p:ext uri="{BB962C8B-B14F-4D97-AF65-F5344CB8AC3E}">
        <p14:creationId xmlns:p14="http://schemas.microsoft.com/office/powerpoint/2010/main" xmlns="" val="10104857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Tennessee Parental Leave Act  </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xmlns="" val="4100737936"/>
              </p:ext>
            </p:extLst>
          </p:nvPr>
        </p:nvGraphicFramePr>
        <p:xfrm>
          <a:off x="34925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17668382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Tennessee Parental Leave Act </a:t>
            </a:r>
            <a:r>
              <a:rPr lang="en-US" sz="1800" dirty="0" smtClean="0">
                <a:solidFill>
                  <a:schemeClr val="accent1"/>
                </a:solidFill>
              </a:rPr>
              <a:t>(continued)</a:t>
            </a:r>
            <a:endParaRPr lang="en-US" sz="1800" dirty="0">
              <a:solidFill>
                <a:schemeClr val="accent1"/>
              </a:solidFill>
            </a:endParaRPr>
          </a:p>
        </p:txBody>
      </p:sp>
      <p:sp>
        <p:nvSpPr>
          <p:cNvPr id="3" name="Content Placeholder 2"/>
          <p:cNvSpPr>
            <a:spLocks noGrp="1"/>
          </p:cNvSpPr>
          <p:nvPr>
            <p:ph idx="1"/>
          </p:nvPr>
        </p:nvSpPr>
        <p:spPr/>
        <p:txBody>
          <a:bodyPr>
            <a:normAutofit/>
          </a:bodyPr>
          <a:lstStyle/>
          <a:p>
            <a:r>
              <a:rPr lang="en-US" dirty="0" smtClean="0"/>
              <a:t>Reasons for Leave </a:t>
            </a:r>
          </a:p>
          <a:p>
            <a:pPr lvl="1"/>
            <a:r>
              <a:rPr lang="en-US" dirty="0" smtClean="0"/>
              <a:t>Birth of employee’s child </a:t>
            </a:r>
          </a:p>
          <a:p>
            <a:pPr lvl="1"/>
            <a:r>
              <a:rPr lang="en-US" dirty="0" smtClean="0"/>
              <a:t>Adoption of a child </a:t>
            </a:r>
          </a:p>
          <a:p>
            <a:pPr lvl="1"/>
            <a:r>
              <a:rPr lang="en-US" dirty="0" smtClean="0"/>
              <a:t>Pregnancy </a:t>
            </a:r>
          </a:p>
          <a:p>
            <a:pPr lvl="1"/>
            <a:r>
              <a:rPr lang="en-US" dirty="0" smtClean="0"/>
              <a:t>Nursing an infant </a:t>
            </a:r>
          </a:p>
          <a:p>
            <a:pPr marL="457200" lvl="1" indent="0">
              <a:buNone/>
            </a:pPr>
            <a:endParaRPr lang="en-US" b="1" u="sng" dirty="0" smtClean="0"/>
          </a:p>
          <a:p>
            <a:pPr marL="4763" lvl="1" indent="0">
              <a:buNone/>
            </a:pPr>
            <a:r>
              <a:rPr lang="en-US" b="1" u="sng" dirty="0" smtClean="0"/>
              <a:t>Types of Leave:</a:t>
            </a:r>
            <a:r>
              <a:rPr lang="en-US" b="1" dirty="0" smtClean="0"/>
              <a:t> </a:t>
            </a:r>
            <a:r>
              <a:rPr lang="en-US" dirty="0" smtClean="0"/>
              <a:t>Continuous (no contemplation of intermittent leave) </a:t>
            </a:r>
          </a:p>
          <a:p>
            <a:pPr marL="457200" lvl="1" indent="0">
              <a:buNone/>
            </a:pPr>
            <a:endParaRPr lang="en-US" dirty="0" smtClean="0"/>
          </a:p>
          <a:p>
            <a:pPr marL="4763" lvl="1" indent="0">
              <a:buNone/>
            </a:pPr>
            <a:r>
              <a:rPr lang="en-US" b="1" u="sng" dirty="0" smtClean="0"/>
              <a:t>Reinstatement:</a:t>
            </a:r>
            <a:r>
              <a:rPr lang="en-US" b="1" dirty="0" smtClean="0"/>
              <a:t> </a:t>
            </a:r>
            <a:r>
              <a:rPr lang="en-US" dirty="0" smtClean="0"/>
              <a:t>Following leave, an employee who gave at least 3 months’ advance notice (unless medical emergency or notice of adoption prevented notice) must be restored to the same or similar position</a:t>
            </a:r>
            <a:endParaRPr lang="en-US" b="1" u="sng" dirty="0" smtClean="0"/>
          </a:p>
        </p:txBody>
      </p:sp>
    </p:spTree>
    <p:extLst>
      <p:ext uri="{BB962C8B-B14F-4D97-AF65-F5344CB8AC3E}">
        <p14:creationId xmlns:p14="http://schemas.microsoft.com/office/powerpoint/2010/main" xmlns="" val="23868582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State Laws</a:t>
            </a:r>
            <a:endParaRPr lang="en-US" dirty="0"/>
          </a:p>
        </p:txBody>
      </p:sp>
      <p:sp>
        <p:nvSpPr>
          <p:cNvPr id="3" name="Content Placeholder 2"/>
          <p:cNvSpPr>
            <a:spLocks noGrp="1"/>
          </p:cNvSpPr>
          <p:nvPr>
            <p:ph idx="1"/>
          </p:nvPr>
        </p:nvSpPr>
        <p:spPr/>
        <p:txBody>
          <a:bodyPr/>
          <a:lstStyle/>
          <a:p>
            <a:r>
              <a:rPr lang="en-US" dirty="0"/>
              <a:t>The PDA is a “floor.” </a:t>
            </a:r>
            <a:r>
              <a:rPr lang="en-US" dirty="0" smtClean="0"/>
              <a:t>States </a:t>
            </a:r>
            <a:r>
              <a:rPr lang="en-US" dirty="0"/>
              <a:t>can enact laws providing more benefits.</a:t>
            </a:r>
          </a:p>
          <a:p>
            <a:endParaRPr lang="en-US" dirty="0"/>
          </a:p>
          <a:p>
            <a:pPr lvl="1"/>
            <a:r>
              <a:rPr lang="en-US" dirty="0"/>
              <a:t>For example, California requires employers to provide up to 4 months of unpaid pregnancy disability leave.</a:t>
            </a:r>
          </a:p>
          <a:p>
            <a:endParaRPr lang="en-US"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832889" y="3430699"/>
            <a:ext cx="3463636" cy="2311977"/>
          </a:xfrm>
          <a:prstGeom prst="rect">
            <a:avLst/>
          </a:prstGeom>
          <a:noFill/>
          <a:ln w="9525">
            <a:solidFill>
              <a:schemeClr val="tx1"/>
            </a:solidFill>
            <a:miter lim="800000"/>
            <a:headEnd/>
            <a:tailEnd/>
          </a:ln>
          <a:extLst>
            <a:ext uri="{909E8E84-426E-40DD-AFC4-6F175D3DCCD1}">
              <a14:hiddenFill xmlns:a14="http://schemas.microsoft.com/office/drawing/2010/main" xmlns="">
                <a:solidFill>
                  <a:schemeClr val="accent1"/>
                </a:solidFill>
              </a14:hiddenFill>
            </a:ext>
          </a:extLst>
        </p:spPr>
      </p:pic>
    </p:spTree>
    <p:extLst>
      <p:ext uri="{BB962C8B-B14F-4D97-AF65-F5344CB8AC3E}">
        <p14:creationId xmlns:p14="http://schemas.microsoft.com/office/powerpoint/2010/main" xmlns="" val="8373748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State Laws </a:t>
            </a:r>
            <a:r>
              <a:rPr lang="en-US" sz="1800" dirty="0" smtClean="0">
                <a:solidFill>
                  <a:schemeClr val="accent1"/>
                </a:solidFill>
              </a:rPr>
              <a:t>(continued)</a:t>
            </a:r>
            <a:endParaRPr lang="en-US" dirty="0">
              <a:solidFill>
                <a:schemeClr val="accent1"/>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xmlns="" val="2883851011"/>
              </p:ext>
            </p:extLst>
          </p:nvPr>
        </p:nvGraphicFramePr>
        <p:xfrm>
          <a:off x="45720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10980197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State Laws </a:t>
            </a:r>
            <a:r>
              <a:rPr lang="en-US" sz="1800" dirty="0" smtClean="0">
                <a:solidFill>
                  <a:schemeClr val="accent1"/>
                </a:solidFill>
              </a:rPr>
              <a:t>(continued)</a:t>
            </a:r>
            <a:endParaRPr lang="en-US" dirty="0">
              <a:solidFill>
                <a:schemeClr val="accent1"/>
              </a:solidFill>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xmlns="" val="847779731"/>
              </p:ext>
            </p:extLst>
          </p:nvPr>
        </p:nvGraphicFramePr>
        <p:xfrm>
          <a:off x="45720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28247217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Tips &amp; Best Practices </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xmlns="" val="2696422242"/>
              </p:ext>
            </p:extLst>
          </p:nvPr>
        </p:nvGraphicFramePr>
        <p:xfrm>
          <a:off x="45720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4017396669"/>
      </p:ext>
    </p:extLst>
  </p:cSld>
  <p:clrMapOvr>
    <a:masterClrMapping/>
  </p:clrMapOvr>
</p:sld>
</file>

<file path=ppt/theme/theme1.xml><?xml version="1.0" encoding="utf-8"?>
<a:theme xmlns:a="http://schemas.openxmlformats.org/drawingml/2006/main" name="BD2013">
  <a:themeElements>
    <a:clrScheme name="Baker Donelson">
      <a:dk1>
        <a:srgbClr val="000000"/>
      </a:dk1>
      <a:lt1>
        <a:srgbClr val="FFFFFF"/>
      </a:lt1>
      <a:dk2>
        <a:srgbClr val="000000"/>
      </a:dk2>
      <a:lt2>
        <a:srgbClr val="6C6F70"/>
      </a:lt2>
      <a:accent1>
        <a:srgbClr val="D52B1E"/>
      </a:accent1>
      <a:accent2>
        <a:srgbClr val="6C6F70"/>
      </a:accent2>
      <a:accent3>
        <a:srgbClr val="006983"/>
      </a:accent3>
      <a:accent4>
        <a:srgbClr val="A2A4A3"/>
      </a:accent4>
      <a:accent5>
        <a:srgbClr val="FFFFFF"/>
      </a:accent5>
      <a:accent6>
        <a:srgbClr val="000000"/>
      </a:accent6>
      <a:hlink>
        <a:srgbClr val="D52B1E"/>
      </a:hlink>
      <a:folHlink>
        <a:srgbClr val="006983"/>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itle Mas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itle Master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itle Master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itle Master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itle Master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itle Master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itle Master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itle Master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itle Master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itle Master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itle Master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itle Master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BD2013</Template>
  <TotalTime>0</TotalTime>
  <Words>1984</Words>
  <Application>Microsoft Office PowerPoint</Application>
  <PresentationFormat>On-screen Show (4:3)</PresentationFormat>
  <Paragraphs>192</Paragraphs>
  <Slides>30</Slides>
  <Notes>30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BD2013</vt:lpstr>
      <vt:lpstr>Pregnancy Discrimination Part 2: Implications of Pregnancy on the ADAAA, FMLA and various other laws</vt:lpstr>
      <vt:lpstr>Americans with Disabilities Act, as amended (“ADAAA”)</vt:lpstr>
      <vt:lpstr>Who is considered disabled?</vt:lpstr>
      <vt:lpstr>Major Life Activities Affected by Pregnancy </vt:lpstr>
      <vt:lpstr>Wait…is pregnancy a disability? </vt:lpstr>
      <vt:lpstr>Examples </vt:lpstr>
      <vt:lpstr>Reasonable Accommodations</vt:lpstr>
      <vt:lpstr>Can I deny the requested accommodation? </vt:lpstr>
      <vt:lpstr>Example</vt:lpstr>
      <vt:lpstr>So, what is a reasonable accommodation for a pregnant worker ? </vt:lpstr>
      <vt:lpstr>Family Medical Leave Act – A refresher </vt:lpstr>
      <vt:lpstr>When can an employee take leave?</vt:lpstr>
      <vt:lpstr>FMLA – The Skinny </vt:lpstr>
      <vt:lpstr>Common FMLA Predicaments </vt:lpstr>
      <vt:lpstr>The Big Whammy: What if the employee exhausts FMLA before they have the baby?</vt:lpstr>
      <vt:lpstr>Reasonable Break Time For Nursing Mothers</vt:lpstr>
      <vt:lpstr>Who is exempted from the “Reasonable Break Time for Nursing Mothers”?</vt:lpstr>
      <vt:lpstr>What is a reasonable break-time?</vt:lpstr>
      <vt:lpstr>Space </vt:lpstr>
      <vt:lpstr>What is in the “Space”?</vt:lpstr>
      <vt:lpstr>But, there is no room in the inn.</vt:lpstr>
      <vt:lpstr>But, my employees work at a client site </vt:lpstr>
      <vt:lpstr>Notice </vt:lpstr>
      <vt:lpstr>Seriously? We can’t do all of this.</vt:lpstr>
      <vt:lpstr>Tennessee Parental Leave Act  </vt:lpstr>
      <vt:lpstr>Tennessee Parental Leave Act (continued)</vt:lpstr>
      <vt:lpstr>State Laws</vt:lpstr>
      <vt:lpstr>State Laws (continued)</vt:lpstr>
      <vt:lpstr>State Laws (continued)</vt:lpstr>
      <vt:lpstr>Tips &amp; Best Practices </vt:lpstr>
    </vt:vector>
  </TitlesOfParts>
  <LinksUpToDate>false</LinksUpToDate>
  <SharedDoc>false</SharedDoc>
  <HyperlinkBase> </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83</cp:revision>
  <dcterms:created xsi:type="dcterms:W3CDTF">2014-09-09T01:13:25Z</dcterms:created>
  <dcterms:modified xsi:type="dcterms:W3CDTF">2015-05-03T13:54:41Z</dcterms:modified>
</cp:coreProperties>
</file>