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C7B22-93A7-49A4-8716-CF22CFFDA9EC}" type="datetimeFigureOut">
              <a:rPr lang="en-US" smtClean="0"/>
              <a:t>1/2/2015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8BFF-697A-4DC6-99AD-39D1A579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8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C7B22-93A7-49A4-8716-CF22CFFDA9EC}" type="datetimeFigureOut">
              <a:rPr lang="en-US" smtClean="0"/>
              <a:t>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38BFF-697A-4DC6-99AD-39D1A579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7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2015 Monthly Board Reports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43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mtClean="0"/>
              <a:t>Committee Initiative Report</a:t>
            </a:r>
            <a:endParaRPr lang="en-US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49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2015 Monthly Board Reports</vt:lpstr>
      <vt:lpstr>Committee Initiative Report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Monthly Board Reports</dc:title>
  <dc:creator>Jill Bridges</dc:creator>
  <cp:lastModifiedBy>Jill Bridges</cp:lastModifiedBy>
  <cp:revision>1</cp:revision>
  <dcterms:created xsi:type="dcterms:W3CDTF">2015-01-02T23:59:52Z</dcterms:created>
  <dcterms:modified xsi:type="dcterms:W3CDTF">2015-01-02T23:59:52Z</dcterms:modified>
</cp:coreProperties>
</file>