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67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C8A432C8-69A7-458B-9684-2BFA64B31948}" type="datetime2">
              <a:rPr lang="en-US" smtClean="0"/>
              <a:t>Wednesday, October 08, 2014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057FC-95B6-4D89-AFDA-ABA33EE921E5}" type="datetime2">
              <a:rPr lang="en-US" smtClean="0"/>
              <a:t>Wednesday, October 08, 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549AC-EB31-477F-92A9-B1988E232878}" type="datetime2">
              <a:rPr lang="en-US" smtClean="0"/>
              <a:t>Wednesday, October 08, 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6A3A3-94A6-4E5B-AF39-173ACA3E61CC}" type="datetime2">
              <a:rPr lang="en-US" smtClean="0"/>
              <a:t>Wednesday, October 08, 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3D019-A32C-4EAD-B8E6-DBDA699692FD}" type="datetime2">
              <a:rPr lang="en-US" smtClean="0"/>
              <a:t>Wednesday, October 08, 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A98F-560C-4997-81C4-81D4D9187EAB}" type="datetime2">
              <a:rPr lang="en-US" smtClean="0"/>
              <a:t>Wednesday, October 08, 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972B2-CA5C-437D-87D0-8081271A9E4B}" type="datetime2">
              <a:rPr lang="en-US" smtClean="0"/>
              <a:t>Wednesday, October 08, 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D4847-11EF-4466-A8AD-85CDB7B49118}" type="datetime2">
              <a:rPr lang="en-US" smtClean="0"/>
              <a:t>Wednesday, October 08, 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8457A-3AB9-4880-8A0C-9F8524491207}" type="datetime2">
              <a:rPr lang="en-US" smtClean="0"/>
              <a:t>Wednesday, October 08, 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976D3-5B7F-4300-ABED-C91F1B2AE209}" type="datetime2">
              <a:rPr lang="en-US" smtClean="0"/>
              <a:t>Wednesday, October 08, 2014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pPr algn="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C1E59-17DD-41CE-97CA-624A472382D4}" type="datetime2">
              <a:rPr lang="en-US" smtClean="0"/>
              <a:t>Wednesday, October 08, 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80CB818-7379-467D-8E76-EF9D9074A26C}" type="datetime2">
              <a:rPr lang="en-US" smtClean="0"/>
              <a:t>Wednesday, October 08, 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2015 Monthly Board Reports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Reporting Month:</a:t>
            </a:r>
          </a:p>
          <a:p>
            <a:r>
              <a:rPr lang="en-US" u="sng" dirty="0" smtClean="0"/>
              <a:t>__________________________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23160616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609600"/>
            <a:ext cx="3680910" cy="420136"/>
          </a:xfrm>
        </p:spPr>
        <p:txBody>
          <a:bodyPr>
            <a:noAutofit/>
          </a:bodyPr>
          <a:lstStyle/>
          <a:p>
            <a:r>
              <a:rPr lang="en-US" sz="2000" dirty="0" smtClean="0"/>
              <a:t>Committee Initiative Report</a:t>
            </a:r>
            <a:endParaRPr lang="en-US" sz="20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0"/>
            <a:ext cx="801791" cy="556693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52400"/>
            <a:ext cx="2057400" cy="369018"/>
          </a:xfrm>
        </p:spPr>
      </p:pic>
      <p:sp>
        <p:nvSpPr>
          <p:cNvPr id="7" name="TextBox 6"/>
          <p:cNvSpPr txBox="1"/>
          <p:nvPr/>
        </p:nvSpPr>
        <p:spPr>
          <a:xfrm>
            <a:off x="842074" y="1056073"/>
            <a:ext cx="74753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accent2">
                    <a:lumMod val="75000"/>
                  </a:schemeClr>
                </a:solidFill>
              </a:rPr>
              <a:t>Committee / Department: </a:t>
            </a:r>
            <a:r>
              <a:rPr lang="en-US" sz="1400" b="1" dirty="0" smtClean="0"/>
              <a:t>( Treasury, Workforce Development, etc.)</a:t>
            </a:r>
            <a:endParaRPr lang="en-US" sz="1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842074" y="1393752"/>
            <a:ext cx="74753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accent2">
                    <a:lumMod val="75000"/>
                  </a:schemeClr>
                </a:solidFill>
              </a:rPr>
              <a:t>Proposed Project Date:  </a:t>
            </a:r>
            <a:r>
              <a:rPr lang="en-US" sz="1400" b="1" dirty="0" smtClean="0"/>
              <a:t>(Date the Event Will Take Place / Start &amp; End / Ongoing) </a:t>
            </a:r>
            <a:endParaRPr lang="en-US" sz="1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842074" y="2101334"/>
            <a:ext cx="4034726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Goal/Objective: 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98162" y="3276600"/>
            <a:ext cx="4034726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Implementation/Process: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42074" y="4552649"/>
            <a:ext cx="4034726" cy="369332"/>
          </a:xfrm>
          <a:prstGeom prst="rect">
            <a:avLst/>
          </a:prstGeom>
          <a:noFill/>
          <a:ln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Outcome: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42074" y="2543167"/>
            <a:ext cx="7082726" cy="307777"/>
          </a:xfrm>
          <a:prstGeom prst="rect">
            <a:avLst/>
          </a:prstGeom>
          <a:noFill/>
          <a:ln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Define what will be achieved by this project</a:t>
            </a:r>
            <a:endParaRPr lang="en-US" sz="1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842074" y="3675791"/>
            <a:ext cx="7082726" cy="523220"/>
          </a:xfrm>
          <a:prstGeom prst="rect">
            <a:avLst/>
          </a:prstGeom>
          <a:noFill/>
          <a:ln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Define how this initiative will be achieved by this project</a:t>
            </a:r>
          </a:p>
          <a:p>
            <a:r>
              <a:rPr lang="en-US" sz="1400" b="1" dirty="0" smtClean="0"/>
              <a:t>Specific Needs: (If applicable)</a:t>
            </a:r>
            <a:endParaRPr lang="en-US" sz="1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817535" y="5105400"/>
            <a:ext cx="7082726" cy="307777"/>
          </a:xfrm>
          <a:prstGeom prst="rect">
            <a:avLst/>
          </a:prstGeom>
          <a:noFill/>
          <a:ln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Define how this initiative will be achieved by this project</a:t>
            </a:r>
            <a:endParaRPr lang="en-US" sz="1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842074" y="1744740"/>
            <a:ext cx="74753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accent2">
                    <a:lumMod val="75000"/>
                  </a:schemeClr>
                </a:solidFill>
              </a:rPr>
              <a:t>Project Name:  </a:t>
            </a:r>
            <a:r>
              <a:rPr lang="en-US" sz="1400" b="1" dirty="0" smtClean="0"/>
              <a:t>(Name of Project or Initiative) 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3716096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38</TotalTime>
  <Words>92</Words>
  <Application>Microsoft Office PowerPoint</Application>
  <PresentationFormat>On-screen Show (4:3)</PresentationFormat>
  <Paragraphs>14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Austin</vt:lpstr>
      <vt:lpstr>2015 Monthly Board Reports</vt:lpstr>
      <vt:lpstr>Committee Initiative Report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Jill Bridges</dc:creator>
  <cp:lastModifiedBy>Jill Bridges</cp:lastModifiedBy>
  <cp:revision>4</cp:revision>
  <dcterms:created xsi:type="dcterms:W3CDTF">2014-10-09T04:57:42Z</dcterms:created>
  <dcterms:modified xsi:type="dcterms:W3CDTF">2014-10-09T05:35:43Z</dcterms:modified>
</cp:coreProperties>
</file>